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0"/>
  </p:notesMasterIdLst>
  <p:sldIdLst>
    <p:sldId id="259" r:id="rId2"/>
    <p:sldId id="256" r:id="rId3"/>
    <p:sldId id="263" r:id="rId4"/>
    <p:sldId id="264" r:id="rId5"/>
    <p:sldId id="268" r:id="rId6"/>
    <p:sldId id="260" r:id="rId7"/>
    <p:sldId id="265" r:id="rId8"/>
    <p:sldId id="266" r:id="rId9"/>
  </p:sldIdLst>
  <p:sldSz cx="7772400" cy="10058400"/>
  <p:notesSz cx="6858000" cy="88915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33794C-863A-4662-93B6-D8873AD08E55}">
          <p14:sldIdLst>
            <p14:sldId id="259"/>
            <p14:sldId id="256"/>
            <p14:sldId id="263"/>
            <p14:sldId id="264"/>
            <p14:sldId id="268"/>
            <p14:sldId id="260"/>
            <p14:sldId id="265"/>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6" d="100"/>
          <a:sy n="76" d="100"/>
        </p:scale>
        <p:origin x="29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F28B15-A6E7-407D-850D-B2CD989E6CF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A64ADA6-16C2-48C7-8CE7-A04C109D06C5}">
      <dgm:prSet custT="1"/>
      <dgm:spPr/>
      <dgm:t>
        <a:bodyPr/>
        <a:lstStyle/>
        <a:p>
          <a:pPr>
            <a:lnSpc>
              <a:spcPct val="100000"/>
            </a:lnSpc>
          </a:pPr>
          <a:r>
            <a:rPr lang="en-US" sz="2200" b="0" i="0" dirty="0"/>
            <a:t>VOLUNTEERS</a:t>
          </a:r>
        </a:p>
      </dgm:t>
    </dgm:pt>
    <dgm:pt modelId="{A7D71EC7-633D-416F-B996-F20D5049CD2B}" type="parTrans" cxnId="{E135C6D1-6650-4BAF-92CA-6510E5BF063B}">
      <dgm:prSet/>
      <dgm:spPr/>
      <dgm:t>
        <a:bodyPr/>
        <a:lstStyle/>
        <a:p>
          <a:endParaRPr lang="en-US" sz="2200" b="1" i="0"/>
        </a:p>
      </dgm:t>
    </dgm:pt>
    <dgm:pt modelId="{DC98B5C4-B1CC-447B-9AE3-7C369931E3BD}" type="sibTrans" cxnId="{E135C6D1-6650-4BAF-92CA-6510E5BF063B}">
      <dgm:prSet/>
      <dgm:spPr/>
      <dgm:t>
        <a:bodyPr/>
        <a:lstStyle/>
        <a:p>
          <a:endParaRPr lang="en-US" sz="2200" b="1" i="0"/>
        </a:p>
      </dgm:t>
    </dgm:pt>
    <dgm:pt modelId="{F53D1E85-D03F-45DE-9A6E-68EF293BDBA9}">
      <dgm:prSet custT="1"/>
      <dgm:spPr/>
      <dgm:t>
        <a:bodyPr/>
        <a:lstStyle/>
        <a:p>
          <a:pPr>
            <a:lnSpc>
              <a:spcPct val="100000"/>
            </a:lnSpc>
          </a:pPr>
          <a:r>
            <a:rPr lang="en-US" sz="2200" b="0" i="0" dirty="0"/>
            <a:t>FOOD</a:t>
          </a:r>
        </a:p>
      </dgm:t>
    </dgm:pt>
    <dgm:pt modelId="{0D6BB317-562B-42BB-8B8D-8B831E8471E3}" type="parTrans" cxnId="{15AAB2AC-135B-47C1-AF97-3AF5E2A07065}">
      <dgm:prSet/>
      <dgm:spPr/>
      <dgm:t>
        <a:bodyPr/>
        <a:lstStyle/>
        <a:p>
          <a:endParaRPr lang="en-US" sz="2200" b="1" i="0"/>
        </a:p>
      </dgm:t>
    </dgm:pt>
    <dgm:pt modelId="{46A2768B-9868-4CEB-B77E-AC4586D87283}" type="sibTrans" cxnId="{15AAB2AC-135B-47C1-AF97-3AF5E2A07065}">
      <dgm:prSet/>
      <dgm:spPr/>
      <dgm:t>
        <a:bodyPr/>
        <a:lstStyle/>
        <a:p>
          <a:endParaRPr lang="en-US" sz="2200" b="1" i="0"/>
        </a:p>
      </dgm:t>
    </dgm:pt>
    <dgm:pt modelId="{E2D5C37D-8833-4216-B469-EDE84E3BE6F0}">
      <dgm:prSet custT="1"/>
      <dgm:spPr/>
      <dgm:t>
        <a:bodyPr/>
        <a:lstStyle/>
        <a:p>
          <a:pPr>
            <a:lnSpc>
              <a:spcPct val="100000"/>
            </a:lnSpc>
          </a:pPr>
          <a:r>
            <a:rPr lang="en-US" sz="2200" b="0" i="0" dirty="0"/>
            <a:t>LODGING</a:t>
          </a:r>
        </a:p>
      </dgm:t>
    </dgm:pt>
    <dgm:pt modelId="{1BCD7125-5192-44C9-80DF-D5F87B04CDDE}" type="parTrans" cxnId="{77349B3A-3DE2-4721-B263-593DBF038E3E}">
      <dgm:prSet/>
      <dgm:spPr/>
      <dgm:t>
        <a:bodyPr/>
        <a:lstStyle/>
        <a:p>
          <a:endParaRPr lang="en-US" sz="2200" b="1" i="0"/>
        </a:p>
      </dgm:t>
    </dgm:pt>
    <dgm:pt modelId="{1C99CC03-9965-4963-989F-2B0F487BAA64}" type="sibTrans" cxnId="{77349B3A-3DE2-4721-B263-593DBF038E3E}">
      <dgm:prSet/>
      <dgm:spPr/>
      <dgm:t>
        <a:bodyPr/>
        <a:lstStyle/>
        <a:p>
          <a:endParaRPr lang="en-US" sz="2200" b="1" i="0"/>
        </a:p>
      </dgm:t>
    </dgm:pt>
    <dgm:pt modelId="{D7B87C70-50B6-449C-815F-E327B2888186}">
      <dgm:prSet custT="1"/>
      <dgm:spPr/>
      <dgm:t>
        <a:bodyPr/>
        <a:lstStyle/>
        <a:p>
          <a:pPr>
            <a:lnSpc>
              <a:spcPct val="100000"/>
            </a:lnSpc>
          </a:pPr>
          <a:r>
            <a:rPr lang="en-US" sz="2200" b="0" i="0" dirty="0"/>
            <a:t>ADVERTISEMENT</a:t>
          </a:r>
        </a:p>
      </dgm:t>
    </dgm:pt>
    <dgm:pt modelId="{CE351A4A-A160-4BB7-8D4D-8B4B15980E19}" type="parTrans" cxnId="{E1BCEBCB-6B3B-4C82-8A93-CBA89B4CA70E}">
      <dgm:prSet/>
      <dgm:spPr/>
      <dgm:t>
        <a:bodyPr/>
        <a:lstStyle/>
        <a:p>
          <a:endParaRPr lang="en-US" sz="2200" b="1" i="0"/>
        </a:p>
      </dgm:t>
    </dgm:pt>
    <dgm:pt modelId="{6AB5895A-CDD9-44F4-94CA-A0C2D99A42AA}" type="sibTrans" cxnId="{E1BCEBCB-6B3B-4C82-8A93-CBA89B4CA70E}">
      <dgm:prSet/>
      <dgm:spPr/>
      <dgm:t>
        <a:bodyPr/>
        <a:lstStyle/>
        <a:p>
          <a:endParaRPr lang="en-US" sz="2200" b="1" i="0"/>
        </a:p>
      </dgm:t>
    </dgm:pt>
    <dgm:pt modelId="{BEFB1C19-CF93-4A44-87A9-F87E82571ED7}">
      <dgm:prSet custT="1"/>
      <dgm:spPr/>
      <dgm:t>
        <a:bodyPr/>
        <a:lstStyle/>
        <a:p>
          <a:pPr>
            <a:lnSpc>
              <a:spcPct val="100000"/>
            </a:lnSpc>
          </a:pPr>
          <a:r>
            <a:rPr lang="en-US" sz="2200" b="0" i="0" dirty="0"/>
            <a:t>MERCHANDISE</a:t>
          </a:r>
        </a:p>
      </dgm:t>
    </dgm:pt>
    <dgm:pt modelId="{3FA1ED68-05B2-416D-A3AB-BC4609B341A5}" type="parTrans" cxnId="{7B997F3A-5BA5-4980-BFB1-1EE6B26EE1B8}">
      <dgm:prSet/>
      <dgm:spPr/>
      <dgm:t>
        <a:bodyPr/>
        <a:lstStyle/>
        <a:p>
          <a:endParaRPr lang="en-US" sz="2200" b="1" i="0"/>
        </a:p>
      </dgm:t>
    </dgm:pt>
    <dgm:pt modelId="{679861DF-725B-4494-9109-E6AB0E7FD8DF}" type="sibTrans" cxnId="{7B997F3A-5BA5-4980-BFB1-1EE6B26EE1B8}">
      <dgm:prSet/>
      <dgm:spPr/>
      <dgm:t>
        <a:bodyPr/>
        <a:lstStyle/>
        <a:p>
          <a:endParaRPr lang="en-US" sz="2200" b="1" i="0"/>
        </a:p>
      </dgm:t>
    </dgm:pt>
    <dgm:pt modelId="{F11E49BE-606E-4161-AACC-B91BD0E63816}" type="pres">
      <dgm:prSet presAssocID="{0EF28B15-A6E7-407D-850D-B2CD989E6CFC}" presName="root" presStyleCnt="0">
        <dgm:presLayoutVars>
          <dgm:dir/>
          <dgm:resizeHandles val="exact"/>
        </dgm:presLayoutVars>
      </dgm:prSet>
      <dgm:spPr/>
    </dgm:pt>
    <dgm:pt modelId="{E2E51316-6C54-46F6-83EB-86FDE49FD93B}" type="pres">
      <dgm:prSet presAssocID="{5A64ADA6-16C2-48C7-8CE7-A04C109D06C5}" presName="compNode" presStyleCnt="0"/>
      <dgm:spPr/>
    </dgm:pt>
    <dgm:pt modelId="{C1E56A18-02D3-4299-98D1-08597AB439E2}" type="pres">
      <dgm:prSet presAssocID="{5A64ADA6-16C2-48C7-8CE7-A04C109D06C5}" presName="bgRect" presStyleLbl="bgShp" presStyleIdx="0" presStyleCnt="5"/>
      <dgm:spPr>
        <a:noFill/>
      </dgm:spPr>
    </dgm:pt>
    <dgm:pt modelId="{7190A9ED-4BDF-4675-8DDA-41BA4D417361}" type="pres">
      <dgm:prSet presAssocID="{5A64ADA6-16C2-48C7-8CE7-A04C109D06C5}" presName="iconRect" presStyleLbl="node1" presStyleIdx="0" presStyleCnt="5" custScaleX="177156" custScaleY="14641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0923D8FF-1ED5-4C5E-BE11-63A40D448F31}" type="pres">
      <dgm:prSet presAssocID="{5A64ADA6-16C2-48C7-8CE7-A04C109D06C5}" presName="spaceRect" presStyleCnt="0"/>
      <dgm:spPr/>
    </dgm:pt>
    <dgm:pt modelId="{4867E5A3-8591-4022-9C6C-AA69B53BB7C3}" type="pres">
      <dgm:prSet presAssocID="{5A64ADA6-16C2-48C7-8CE7-A04C109D06C5}" presName="parTx" presStyleLbl="revTx" presStyleIdx="0" presStyleCnt="5">
        <dgm:presLayoutVars>
          <dgm:chMax val="0"/>
          <dgm:chPref val="0"/>
        </dgm:presLayoutVars>
      </dgm:prSet>
      <dgm:spPr/>
    </dgm:pt>
    <dgm:pt modelId="{7F2E6E99-28F4-4F6C-88F2-51D6D4DBE3EC}" type="pres">
      <dgm:prSet presAssocID="{DC98B5C4-B1CC-447B-9AE3-7C369931E3BD}" presName="sibTrans" presStyleCnt="0"/>
      <dgm:spPr/>
    </dgm:pt>
    <dgm:pt modelId="{62265B12-35E9-490A-A412-E2BB5435316F}" type="pres">
      <dgm:prSet presAssocID="{F53D1E85-D03F-45DE-9A6E-68EF293BDBA9}" presName="compNode" presStyleCnt="0"/>
      <dgm:spPr/>
    </dgm:pt>
    <dgm:pt modelId="{3B629F00-4BAF-4063-8AAB-542CA05B7336}" type="pres">
      <dgm:prSet presAssocID="{F53D1E85-D03F-45DE-9A6E-68EF293BDBA9}" presName="bgRect" presStyleLbl="bgShp" presStyleIdx="1" presStyleCnt="5"/>
      <dgm:spPr>
        <a:noFill/>
      </dgm:spPr>
    </dgm:pt>
    <dgm:pt modelId="{22700EE7-63A3-4341-898A-0B11E2698063}" type="pres">
      <dgm:prSet presAssocID="{F53D1E85-D03F-45DE-9A6E-68EF293BDBA9}" presName="iconRect" presStyleLbl="node1" presStyleIdx="1" presStyleCnt="5" custScaleX="177156" custScaleY="14641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ake"/>
        </a:ext>
      </dgm:extLst>
    </dgm:pt>
    <dgm:pt modelId="{23E73937-6328-484D-98B7-5FD4360ACA62}" type="pres">
      <dgm:prSet presAssocID="{F53D1E85-D03F-45DE-9A6E-68EF293BDBA9}" presName="spaceRect" presStyleCnt="0"/>
      <dgm:spPr/>
    </dgm:pt>
    <dgm:pt modelId="{5D3F7F51-1878-4CD4-9101-F3A6DCA121F5}" type="pres">
      <dgm:prSet presAssocID="{F53D1E85-D03F-45DE-9A6E-68EF293BDBA9}" presName="parTx" presStyleLbl="revTx" presStyleIdx="1" presStyleCnt="5">
        <dgm:presLayoutVars>
          <dgm:chMax val="0"/>
          <dgm:chPref val="0"/>
        </dgm:presLayoutVars>
      </dgm:prSet>
      <dgm:spPr/>
    </dgm:pt>
    <dgm:pt modelId="{E9E9DF39-0BAC-4F3B-8044-3BDC64154A9D}" type="pres">
      <dgm:prSet presAssocID="{46A2768B-9868-4CEB-B77E-AC4586D87283}" presName="sibTrans" presStyleCnt="0"/>
      <dgm:spPr/>
    </dgm:pt>
    <dgm:pt modelId="{8F9480A2-53D7-4876-8AB9-338F6D3309F4}" type="pres">
      <dgm:prSet presAssocID="{E2D5C37D-8833-4216-B469-EDE84E3BE6F0}" presName="compNode" presStyleCnt="0"/>
      <dgm:spPr/>
    </dgm:pt>
    <dgm:pt modelId="{45C77CF3-7DCF-444F-8D6E-F23DFCDA2393}" type="pres">
      <dgm:prSet presAssocID="{E2D5C37D-8833-4216-B469-EDE84E3BE6F0}" presName="bgRect" presStyleLbl="bgShp" presStyleIdx="2" presStyleCnt="5"/>
      <dgm:spPr>
        <a:noFill/>
      </dgm:spPr>
    </dgm:pt>
    <dgm:pt modelId="{9DCDCD30-0492-4E5C-B675-3AF4CBC6F022}" type="pres">
      <dgm:prSet presAssocID="{E2D5C37D-8833-4216-B469-EDE84E3BE6F0}" presName="iconRect" presStyleLbl="node1" presStyleIdx="2" presStyleCnt="5" custScaleX="177156" custScaleY="14641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leep"/>
        </a:ext>
      </dgm:extLst>
    </dgm:pt>
    <dgm:pt modelId="{EA6184D4-32EA-49FF-9838-38591A3028CC}" type="pres">
      <dgm:prSet presAssocID="{E2D5C37D-8833-4216-B469-EDE84E3BE6F0}" presName="spaceRect" presStyleCnt="0"/>
      <dgm:spPr/>
    </dgm:pt>
    <dgm:pt modelId="{FDD1DC49-4107-4670-B76B-B38EDBA15ACD}" type="pres">
      <dgm:prSet presAssocID="{E2D5C37D-8833-4216-B469-EDE84E3BE6F0}" presName="parTx" presStyleLbl="revTx" presStyleIdx="2" presStyleCnt="5">
        <dgm:presLayoutVars>
          <dgm:chMax val="0"/>
          <dgm:chPref val="0"/>
        </dgm:presLayoutVars>
      </dgm:prSet>
      <dgm:spPr/>
    </dgm:pt>
    <dgm:pt modelId="{7F54DF1D-3B74-4D0B-81C7-6A2E1F978321}" type="pres">
      <dgm:prSet presAssocID="{1C99CC03-9965-4963-989F-2B0F487BAA64}" presName="sibTrans" presStyleCnt="0"/>
      <dgm:spPr/>
    </dgm:pt>
    <dgm:pt modelId="{E605ED5D-C10A-4ECA-80AF-A51CE1079B5C}" type="pres">
      <dgm:prSet presAssocID="{D7B87C70-50B6-449C-815F-E327B2888186}" presName="compNode" presStyleCnt="0"/>
      <dgm:spPr/>
    </dgm:pt>
    <dgm:pt modelId="{6AFC3C76-4BE2-49F9-8ADF-02E8F9054F97}" type="pres">
      <dgm:prSet presAssocID="{D7B87C70-50B6-449C-815F-E327B2888186}" presName="bgRect" presStyleLbl="bgShp" presStyleIdx="3" presStyleCnt="5"/>
      <dgm:spPr>
        <a:noFill/>
      </dgm:spPr>
    </dgm:pt>
    <dgm:pt modelId="{2C7CF9BB-43C3-4D31-AAF8-E2CE50585748}" type="pres">
      <dgm:prSet presAssocID="{D7B87C70-50B6-449C-815F-E327B2888186}" presName="iconRect" presStyleLbl="node1" presStyleIdx="3" presStyleCnt="5" custScaleX="177156" custScaleY="146410"/>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dvertising"/>
        </a:ext>
      </dgm:extLst>
    </dgm:pt>
    <dgm:pt modelId="{7FB9AEA1-2F79-4CF6-B635-CFFFE6B26322}" type="pres">
      <dgm:prSet presAssocID="{D7B87C70-50B6-449C-815F-E327B2888186}" presName="spaceRect" presStyleCnt="0"/>
      <dgm:spPr/>
    </dgm:pt>
    <dgm:pt modelId="{B9D66BCD-B4F4-42D5-A9EA-835D03F679FC}" type="pres">
      <dgm:prSet presAssocID="{D7B87C70-50B6-449C-815F-E327B2888186}" presName="parTx" presStyleLbl="revTx" presStyleIdx="3" presStyleCnt="5">
        <dgm:presLayoutVars>
          <dgm:chMax val="0"/>
          <dgm:chPref val="0"/>
        </dgm:presLayoutVars>
      </dgm:prSet>
      <dgm:spPr/>
    </dgm:pt>
    <dgm:pt modelId="{76841545-968A-4F99-9B67-22CC42BF5116}" type="pres">
      <dgm:prSet presAssocID="{6AB5895A-CDD9-44F4-94CA-A0C2D99A42AA}" presName="sibTrans" presStyleCnt="0"/>
      <dgm:spPr/>
    </dgm:pt>
    <dgm:pt modelId="{408CCA46-3630-4655-93E7-57AAFB3B131A}" type="pres">
      <dgm:prSet presAssocID="{BEFB1C19-CF93-4A44-87A9-F87E82571ED7}" presName="compNode" presStyleCnt="0"/>
      <dgm:spPr/>
    </dgm:pt>
    <dgm:pt modelId="{C60081F6-1497-4331-8D92-66F7AF17BB82}" type="pres">
      <dgm:prSet presAssocID="{BEFB1C19-CF93-4A44-87A9-F87E82571ED7}" presName="bgRect" presStyleLbl="bgShp" presStyleIdx="4" presStyleCnt="5"/>
      <dgm:spPr>
        <a:noFill/>
      </dgm:spPr>
    </dgm:pt>
    <dgm:pt modelId="{1BA20BCF-B732-43AB-B7B9-F78BD6F3550A}" type="pres">
      <dgm:prSet presAssocID="{BEFB1C19-CF93-4A44-87A9-F87E82571ED7}" presName="iconRect" presStyleLbl="node1" presStyleIdx="4" presStyleCnt="5" custScaleX="177156" custScaleY="146410"/>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aseball Hat"/>
        </a:ext>
      </dgm:extLst>
    </dgm:pt>
    <dgm:pt modelId="{2914F6E0-4953-4285-BB3C-93E44650D582}" type="pres">
      <dgm:prSet presAssocID="{BEFB1C19-CF93-4A44-87A9-F87E82571ED7}" presName="spaceRect" presStyleCnt="0"/>
      <dgm:spPr/>
    </dgm:pt>
    <dgm:pt modelId="{3765B29E-C3F7-47EA-8487-C70770E066BD}" type="pres">
      <dgm:prSet presAssocID="{BEFB1C19-CF93-4A44-87A9-F87E82571ED7}" presName="parTx" presStyleLbl="revTx" presStyleIdx="4" presStyleCnt="5">
        <dgm:presLayoutVars>
          <dgm:chMax val="0"/>
          <dgm:chPref val="0"/>
        </dgm:presLayoutVars>
      </dgm:prSet>
      <dgm:spPr/>
    </dgm:pt>
  </dgm:ptLst>
  <dgm:cxnLst>
    <dgm:cxn modelId="{25334106-DF70-41FC-82DD-A80270F68C66}" type="presOf" srcId="{E2D5C37D-8833-4216-B469-EDE84E3BE6F0}" destId="{FDD1DC49-4107-4670-B76B-B38EDBA15ACD}" srcOrd="0" destOrd="0" presId="urn:microsoft.com/office/officeart/2018/2/layout/IconVerticalSolidList"/>
    <dgm:cxn modelId="{F960921B-2BD4-445A-8DA1-C6F59041668D}" type="presOf" srcId="{BEFB1C19-CF93-4A44-87A9-F87E82571ED7}" destId="{3765B29E-C3F7-47EA-8487-C70770E066BD}" srcOrd="0" destOrd="0" presId="urn:microsoft.com/office/officeart/2018/2/layout/IconVerticalSolidList"/>
    <dgm:cxn modelId="{A94D2624-55AE-454B-98FA-A2FC1D69E52E}" type="presOf" srcId="{D7B87C70-50B6-449C-815F-E327B2888186}" destId="{B9D66BCD-B4F4-42D5-A9EA-835D03F679FC}" srcOrd="0" destOrd="0" presId="urn:microsoft.com/office/officeart/2018/2/layout/IconVerticalSolidList"/>
    <dgm:cxn modelId="{7B997F3A-5BA5-4980-BFB1-1EE6B26EE1B8}" srcId="{0EF28B15-A6E7-407D-850D-B2CD989E6CFC}" destId="{BEFB1C19-CF93-4A44-87A9-F87E82571ED7}" srcOrd="4" destOrd="0" parTransId="{3FA1ED68-05B2-416D-A3AB-BC4609B341A5}" sibTransId="{679861DF-725B-4494-9109-E6AB0E7FD8DF}"/>
    <dgm:cxn modelId="{77349B3A-3DE2-4721-B263-593DBF038E3E}" srcId="{0EF28B15-A6E7-407D-850D-B2CD989E6CFC}" destId="{E2D5C37D-8833-4216-B469-EDE84E3BE6F0}" srcOrd="2" destOrd="0" parTransId="{1BCD7125-5192-44C9-80DF-D5F87B04CDDE}" sibTransId="{1C99CC03-9965-4963-989F-2B0F487BAA64}"/>
    <dgm:cxn modelId="{321BD599-616A-4154-A701-3F583F1F05D9}" type="presOf" srcId="{F53D1E85-D03F-45DE-9A6E-68EF293BDBA9}" destId="{5D3F7F51-1878-4CD4-9101-F3A6DCA121F5}" srcOrd="0" destOrd="0" presId="urn:microsoft.com/office/officeart/2018/2/layout/IconVerticalSolidList"/>
    <dgm:cxn modelId="{15AAB2AC-135B-47C1-AF97-3AF5E2A07065}" srcId="{0EF28B15-A6E7-407D-850D-B2CD989E6CFC}" destId="{F53D1E85-D03F-45DE-9A6E-68EF293BDBA9}" srcOrd="1" destOrd="0" parTransId="{0D6BB317-562B-42BB-8B8D-8B831E8471E3}" sibTransId="{46A2768B-9868-4CEB-B77E-AC4586D87283}"/>
    <dgm:cxn modelId="{23A635C5-F26A-4E17-A0C5-571E3A18F91C}" type="presOf" srcId="{0EF28B15-A6E7-407D-850D-B2CD989E6CFC}" destId="{F11E49BE-606E-4161-AACC-B91BD0E63816}" srcOrd="0" destOrd="0" presId="urn:microsoft.com/office/officeart/2018/2/layout/IconVerticalSolidList"/>
    <dgm:cxn modelId="{E1BCEBCB-6B3B-4C82-8A93-CBA89B4CA70E}" srcId="{0EF28B15-A6E7-407D-850D-B2CD989E6CFC}" destId="{D7B87C70-50B6-449C-815F-E327B2888186}" srcOrd="3" destOrd="0" parTransId="{CE351A4A-A160-4BB7-8D4D-8B4B15980E19}" sibTransId="{6AB5895A-CDD9-44F4-94CA-A0C2D99A42AA}"/>
    <dgm:cxn modelId="{35F1F7CD-4381-4F2C-9D19-85EB215596CD}" type="presOf" srcId="{5A64ADA6-16C2-48C7-8CE7-A04C109D06C5}" destId="{4867E5A3-8591-4022-9C6C-AA69B53BB7C3}" srcOrd="0" destOrd="0" presId="urn:microsoft.com/office/officeart/2018/2/layout/IconVerticalSolidList"/>
    <dgm:cxn modelId="{E135C6D1-6650-4BAF-92CA-6510E5BF063B}" srcId="{0EF28B15-A6E7-407D-850D-B2CD989E6CFC}" destId="{5A64ADA6-16C2-48C7-8CE7-A04C109D06C5}" srcOrd="0" destOrd="0" parTransId="{A7D71EC7-633D-416F-B996-F20D5049CD2B}" sibTransId="{DC98B5C4-B1CC-447B-9AE3-7C369931E3BD}"/>
    <dgm:cxn modelId="{CA45EDF7-B78B-4706-858D-C03928B5FDFE}" type="presParOf" srcId="{F11E49BE-606E-4161-AACC-B91BD0E63816}" destId="{E2E51316-6C54-46F6-83EB-86FDE49FD93B}" srcOrd="0" destOrd="0" presId="urn:microsoft.com/office/officeart/2018/2/layout/IconVerticalSolidList"/>
    <dgm:cxn modelId="{FAD6537A-9A9F-4D97-A60D-16F5CEC592D8}" type="presParOf" srcId="{E2E51316-6C54-46F6-83EB-86FDE49FD93B}" destId="{C1E56A18-02D3-4299-98D1-08597AB439E2}" srcOrd="0" destOrd="0" presId="urn:microsoft.com/office/officeart/2018/2/layout/IconVerticalSolidList"/>
    <dgm:cxn modelId="{72E229D3-AB3B-4DDC-890D-A2E45104F212}" type="presParOf" srcId="{E2E51316-6C54-46F6-83EB-86FDE49FD93B}" destId="{7190A9ED-4BDF-4675-8DDA-41BA4D417361}" srcOrd="1" destOrd="0" presId="urn:microsoft.com/office/officeart/2018/2/layout/IconVerticalSolidList"/>
    <dgm:cxn modelId="{BC3BA0DB-1B7F-43F9-9977-F425C283CFD6}" type="presParOf" srcId="{E2E51316-6C54-46F6-83EB-86FDE49FD93B}" destId="{0923D8FF-1ED5-4C5E-BE11-63A40D448F31}" srcOrd="2" destOrd="0" presId="urn:microsoft.com/office/officeart/2018/2/layout/IconVerticalSolidList"/>
    <dgm:cxn modelId="{9E5E2415-95D9-481B-87FD-9579EB23DE5D}" type="presParOf" srcId="{E2E51316-6C54-46F6-83EB-86FDE49FD93B}" destId="{4867E5A3-8591-4022-9C6C-AA69B53BB7C3}" srcOrd="3" destOrd="0" presId="urn:microsoft.com/office/officeart/2018/2/layout/IconVerticalSolidList"/>
    <dgm:cxn modelId="{A8DB125D-B75F-45A1-B49B-E505B0D43352}" type="presParOf" srcId="{F11E49BE-606E-4161-AACC-B91BD0E63816}" destId="{7F2E6E99-28F4-4F6C-88F2-51D6D4DBE3EC}" srcOrd="1" destOrd="0" presId="urn:microsoft.com/office/officeart/2018/2/layout/IconVerticalSolidList"/>
    <dgm:cxn modelId="{C6FC014D-390A-4544-8C50-1A5453B6406D}" type="presParOf" srcId="{F11E49BE-606E-4161-AACC-B91BD0E63816}" destId="{62265B12-35E9-490A-A412-E2BB5435316F}" srcOrd="2" destOrd="0" presId="urn:microsoft.com/office/officeart/2018/2/layout/IconVerticalSolidList"/>
    <dgm:cxn modelId="{A700A4D6-7A76-4490-AA68-CC940B229DF0}" type="presParOf" srcId="{62265B12-35E9-490A-A412-E2BB5435316F}" destId="{3B629F00-4BAF-4063-8AAB-542CA05B7336}" srcOrd="0" destOrd="0" presId="urn:microsoft.com/office/officeart/2018/2/layout/IconVerticalSolidList"/>
    <dgm:cxn modelId="{4A3653C9-231A-4954-B207-D9D816195756}" type="presParOf" srcId="{62265B12-35E9-490A-A412-E2BB5435316F}" destId="{22700EE7-63A3-4341-898A-0B11E2698063}" srcOrd="1" destOrd="0" presId="urn:microsoft.com/office/officeart/2018/2/layout/IconVerticalSolidList"/>
    <dgm:cxn modelId="{0A70C337-EBDC-4B16-91F0-BF479E31D46B}" type="presParOf" srcId="{62265B12-35E9-490A-A412-E2BB5435316F}" destId="{23E73937-6328-484D-98B7-5FD4360ACA62}" srcOrd="2" destOrd="0" presId="urn:microsoft.com/office/officeart/2018/2/layout/IconVerticalSolidList"/>
    <dgm:cxn modelId="{FD04351E-DFC1-4681-99E7-AEF0ED0DBCFD}" type="presParOf" srcId="{62265B12-35E9-490A-A412-E2BB5435316F}" destId="{5D3F7F51-1878-4CD4-9101-F3A6DCA121F5}" srcOrd="3" destOrd="0" presId="urn:microsoft.com/office/officeart/2018/2/layout/IconVerticalSolidList"/>
    <dgm:cxn modelId="{489F5B40-DE21-4E22-8160-0A0879FDAAC8}" type="presParOf" srcId="{F11E49BE-606E-4161-AACC-B91BD0E63816}" destId="{E9E9DF39-0BAC-4F3B-8044-3BDC64154A9D}" srcOrd="3" destOrd="0" presId="urn:microsoft.com/office/officeart/2018/2/layout/IconVerticalSolidList"/>
    <dgm:cxn modelId="{DD69E302-0CDE-491D-8AA0-15D7F4397F27}" type="presParOf" srcId="{F11E49BE-606E-4161-AACC-B91BD0E63816}" destId="{8F9480A2-53D7-4876-8AB9-338F6D3309F4}" srcOrd="4" destOrd="0" presId="urn:microsoft.com/office/officeart/2018/2/layout/IconVerticalSolidList"/>
    <dgm:cxn modelId="{8B47B55F-56D0-4E29-91AF-80F4B4923B28}" type="presParOf" srcId="{8F9480A2-53D7-4876-8AB9-338F6D3309F4}" destId="{45C77CF3-7DCF-444F-8D6E-F23DFCDA2393}" srcOrd="0" destOrd="0" presId="urn:microsoft.com/office/officeart/2018/2/layout/IconVerticalSolidList"/>
    <dgm:cxn modelId="{30FCE164-CECD-4128-8D72-5832D030D3BE}" type="presParOf" srcId="{8F9480A2-53D7-4876-8AB9-338F6D3309F4}" destId="{9DCDCD30-0492-4E5C-B675-3AF4CBC6F022}" srcOrd="1" destOrd="0" presId="urn:microsoft.com/office/officeart/2018/2/layout/IconVerticalSolidList"/>
    <dgm:cxn modelId="{A646C00E-6319-4BAB-A7F9-36EB9CA81B46}" type="presParOf" srcId="{8F9480A2-53D7-4876-8AB9-338F6D3309F4}" destId="{EA6184D4-32EA-49FF-9838-38591A3028CC}" srcOrd="2" destOrd="0" presId="urn:microsoft.com/office/officeart/2018/2/layout/IconVerticalSolidList"/>
    <dgm:cxn modelId="{9BC6F76F-7C7A-424F-84AA-3DED6F048123}" type="presParOf" srcId="{8F9480A2-53D7-4876-8AB9-338F6D3309F4}" destId="{FDD1DC49-4107-4670-B76B-B38EDBA15ACD}" srcOrd="3" destOrd="0" presId="urn:microsoft.com/office/officeart/2018/2/layout/IconVerticalSolidList"/>
    <dgm:cxn modelId="{A523228E-4E63-4E77-8DDF-ADB8ACFF4D18}" type="presParOf" srcId="{F11E49BE-606E-4161-AACC-B91BD0E63816}" destId="{7F54DF1D-3B74-4D0B-81C7-6A2E1F978321}" srcOrd="5" destOrd="0" presId="urn:microsoft.com/office/officeart/2018/2/layout/IconVerticalSolidList"/>
    <dgm:cxn modelId="{8056D9BA-6630-4550-9348-5788037D00CF}" type="presParOf" srcId="{F11E49BE-606E-4161-AACC-B91BD0E63816}" destId="{E605ED5D-C10A-4ECA-80AF-A51CE1079B5C}" srcOrd="6" destOrd="0" presId="urn:microsoft.com/office/officeart/2018/2/layout/IconVerticalSolidList"/>
    <dgm:cxn modelId="{BCE213DD-617E-4525-B340-43FD982C81F6}" type="presParOf" srcId="{E605ED5D-C10A-4ECA-80AF-A51CE1079B5C}" destId="{6AFC3C76-4BE2-49F9-8ADF-02E8F9054F97}" srcOrd="0" destOrd="0" presId="urn:microsoft.com/office/officeart/2018/2/layout/IconVerticalSolidList"/>
    <dgm:cxn modelId="{9713A344-B6C4-490D-A46D-818C5C30A971}" type="presParOf" srcId="{E605ED5D-C10A-4ECA-80AF-A51CE1079B5C}" destId="{2C7CF9BB-43C3-4D31-AAF8-E2CE50585748}" srcOrd="1" destOrd="0" presId="urn:microsoft.com/office/officeart/2018/2/layout/IconVerticalSolidList"/>
    <dgm:cxn modelId="{3244BC1C-EC2F-4BFC-ABF3-07C1D5AD7CDB}" type="presParOf" srcId="{E605ED5D-C10A-4ECA-80AF-A51CE1079B5C}" destId="{7FB9AEA1-2F79-4CF6-B635-CFFFE6B26322}" srcOrd="2" destOrd="0" presId="urn:microsoft.com/office/officeart/2018/2/layout/IconVerticalSolidList"/>
    <dgm:cxn modelId="{8D0CE953-F2F5-4D8B-9A1D-B68EA2B72021}" type="presParOf" srcId="{E605ED5D-C10A-4ECA-80AF-A51CE1079B5C}" destId="{B9D66BCD-B4F4-42D5-A9EA-835D03F679FC}" srcOrd="3" destOrd="0" presId="urn:microsoft.com/office/officeart/2018/2/layout/IconVerticalSolidList"/>
    <dgm:cxn modelId="{CCBBA94C-5D1E-4241-A885-7DF90FAF0DD1}" type="presParOf" srcId="{F11E49BE-606E-4161-AACC-B91BD0E63816}" destId="{76841545-968A-4F99-9B67-22CC42BF5116}" srcOrd="7" destOrd="0" presId="urn:microsoft.com/office/officeart/2018/2/layout/IconVerticalSolidList"/>
    <dgm:cxn modelId="{2074F987-BED2-41E2-B709-0C33A39D61D8}" type="presParOf" srcId="{F11E49BE-606E-4161-AACC-B91BD0E63816}" destId="{408CCA46-3630-4655-93E7-57AAFB3B131A}" srcOrd="8" destOrd="0" presId="urn:microsoft.com/office/officeart/2018/2/layout/IconVerticalSolidList"/>
    <dgm:cxn modelId="{A8D9E4C0-E9E4-405D-BA1D-AA6C645ABA6F}" type="presParOf" srcId="{408CCA46-3630-4655-93E7-57AAFB3B131A}" destId="{C60081F6-1497-4331-8D92-66F7AF17BB82}" srcOrd="0" destOrd="0" presId="urn:microsoft.com/office/officeart/2018/2/layout/IconVerticalSolidList"/>
    <dgm:cxn modelId="{CFFB7E52-F5AE-4B9F-A8F5-7FFD71F8BBD9}" type="presParOf" srcId="{408CCA46-3630-4655-93E7-57AAFB3B131A}" destId="{1BA20BCF-B732-43AB-B7B9-F78BD6F3550A}" srcOrd="1" destOrd="0" presId="urn:microsoft.com/office/officeart/2018/2/layout/IconVerticalSolidList"/>
    <dgm:cxn modelId="{7BB8D64E-5B57-436F-9E3E-02D22E5581AA}" type="presParOf" srcId="{408CCA46-3630-4655-93E7-57AAFB3B131A}" destId="{2914F6E0-4953-4285-BB3C-93E44650D582}" srcOrd="2" destOrd="0" presId="urn:microsoft.com/office/officeart/2018/2/layout/IconVerticalSolidList"/>
    <dgm:cxn modelId="{2920A426-5215-4E9D-9034-F70B0B7DC33E}" type="presParOf" srcId="{408CCA46-3630-4655-93E7-57AAFB3B131A}" destId="{3765B29E-C3F7-47EA-8487-C70770E066BD}" srcOrd="3" destOrd="0" presId="urn:microsoft.com/office/officeart/2018/2/layout/IconVerticalSoli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56A18-02D3-4299-98D1-08597AB439E2}">
      <dsp:nvSpPr>
        <dsp:cNvPr id="0" name=""/>
        <dsp:cNvSpPr/>
      </dsp:nvSpPr>
      <dsp:spPr>
        <a:xfrm>
          <a:off x="0" y="1941"/>
          <a:ext cx="3722916" cy="800522"/>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7190A9ED-4BDF-4675-8DDA-41BA4D417361}">
      <dsp:nvSpPr>
        <dsp:cNvPr id="0" name=""/>
        <dsp:cNvSpPr/>
      </dsp:nvSpPr>
      <dsp:spPr>
        <a:xfrm>
          <a:off x="72303" y="79890"/>
          <a:ext cx="779995" cy="6446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67E5A3-8591-4022-9C6C-AA69B53BB7C3}">
      <dsp:nvSpPr>
        <dsp:cNvPr id="0" name=""/>
        <dsp:cNvSpPr/>
      </dsp:nvSpPr>
      <dsp:spPr>
        <a:xfrm>
          <a:off x="924603" y="1941"/>
          <a:ext cx="2424783" cy="800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722" tIns="84722" rIns="84722" bIns="84722" numCol="1" spcCol="1270" anchor="ctr" anchorCtr="0">
          <a:noAutofit/>
        </a:bodyPr>
        <a:lstStyle/>
        <a:p>
          <a:pPr marL="0" lvl="0" indent="0" algn="l" defTabSz="977900">
            <a:lnSpc>
              <a:spcPct val="100000"/>
            </a:lnSpc>
            <a:spcBef>
              <a:spcPct val="0"/>
            </a:spcBef>
            <a:spcAft>
              <a:spcPct val="35000"/>
            </a:spcAft>
            <a:buNone/>
          </a:pPr>
          <a:r>
            <a:rPr lang="en-US" sz="2200" b="0" i="0" kern="1200" dirty="0"/>
            <a:t>VOLUNTEERS</a:t>
          </a:r>
        </a:p>
      </dsp:txBody>
      <dsp:txXfrm>
        <a:off x="924603" y="1941"/>
        <a:ext cx="2424783" cy="800522"/>
      </dsp:txXfrm>
    </dsp:sp>
    <dsp:sp modelId="{3B629F00-4BAF-4063-8AAB-542CA05B7336}">
      <dsp:nvSpPr>
        <dsp:cNvPr id="0" name=""/>
        <dsp:cNvSpPr/>
      </dsp:nvSpPr>
      <dsp:spPr>
        <a:xfrm>
          <a:off x="0" y="996529"/>
          <a:ext cx="3722916" cy="800522"/>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22700EE7-63A3-4341-898A-0B11E2698063}">
      <dsp:nvSpPr>
        <dsp:cNvPr id="0" name=""/>
        <dsp:cNvSpPr/>
      </dsp:nvSpPr>
      <dsp:spPr>
        <a:xfrm>
          <a:off x="72303" y="1074478"/>
          <a:ext cx="779995" cy="6446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3F7F51-1878-4CD4-9101-F3A6DCA121F5}">
      <dsp:nvSpPr>
        <dsp:cNvPr id="0" name=""/>
        <dsp:cNvSpPr/>
      </dsp:nvSpPr>
      <dsp:spPr>
        <a:xfrm>
          <a:off x="924603" y="996529"/>
          <a:ext cx="2424783" cy="800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722" tIns="84722" rIns="84722" bIns="84722" numCol="1" spcCol="1270" anchor="ctr" anchorCtr="0">
          <a:noAutofit/>
        </a:bodyPr>
        <a:lstStyle/>
        <a:p>
          <a:pPr marL="0" lvl="0" indent="0" algn="l" defTabSz="977900">
            <a:lnSpc>
              <a:spcPct val="100000"/>
            </a:lnSpc>
            <a:spcBef>
              <a:spcPct val="0"/>
            </a:spcBef>
            <a:spcAft>
              <a:spcPct val="35000"/>
            </a:spcAft>
            <a:buNone/>
          </a:pPr>
          <a:r>
            <a:rPr lang="en-US" sz="2200" b="0" i="0" kern="1200" dirty="0"/>
            <a:t>FOOD</a:t>
          </a:r>
        </a:p>
      </dsp:txBody>
      <dsp:txXfrm>
        <a:off x="924603" y="996529"/>
        <a:ext cx="2424783" cy="800522"/>
      </dsp:txXfrm>
    </dsp:sp>
    <dsp:sp modelId="{45C77CF3-7DCF-444F-8D6E-F23DFCDA2393}">
      <dsp:nvSpPr>
        <dsp:cNvPr id="0" name=""/>
        <dsp:cNvSpPr/>
      </dsp:nvSpPr>
      <dsp:spPr>
        <a:xfrm>
          <a:off x="0" y="1991118"/>
          <a:ext cx="3722916" cy="800522"/>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9DCDCD30-0492-4E5C-B675-3AF4CBC6F022}">
      <dsp:nvSpPr>
        <dsp:cNvPr id="0" name=""/>
        <dsp:cNvSpPr/>
      </dsp:nvSpPr>
      <dsp:spPr>
        <a:xfrm>
          <a:off x="72303" y="2069067"/>
          <a:ext cx="779995" cy="6446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D1DC49-4107-4670-B76B-B38EDBA15ACD}">
      <dsp:nvSpPr>
        <dsp:cNvPr id="0" name=""/>
        <dsp:cNvSpPr/>
      </dsp:nvSpPr>
      <dsp:spPr>
        <a:xfrm>
          <a:off x="924603" y="1991118"/>
          <a:ext cx="2424783" cy="800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722" tIns="84722" rIns="84722" bIns="84722" numCol="1" spcCol="1270" anchor="ctr" anchorCtr="0">
          <a:noAutofit/>
        </a:bodyPr>
        <a:lstStyle/>
        <a:p>
          <a:pPr marL="0" lvl="0" indent="0" algn="l" defTabSz="977900">
            <a:lnSpc>
              <a:spcPct val="100000"/>
            </a:lnSpc>
            <a:spcBef>
              <a:spcPct val="0"/>
            </a:spcBef>
            <a:spcAft>
              <a:spcPct val="35000"/>
            </a:spcAft>
            <a:buNone/>
          </a:pPr>
          <a:r>
            <a:rPr lang="en-US" sz="2200" b="0" i="0" kern="1200" dirty="0"/>
            <a:t>LODGING</a:t>
          </a:r>
        </a:p>
      </dsp:txBody>
      <dsp:txXfrm>
        <a:off x="924603" y="1991118"/>
        <a:ext cx="2424783" cy="800522"/>
      </dsp:txXfrm>
    </dsp:sp>
    <dsp:sp modelId="{6AFC3C76-4BE2-49F9-8ADF-02E8F9054F97}">
      <dsp:nvSpPr>
        <dsp:cNvPr id="0" name=""/>
        <dsp:cNvSpPr/>
      </dsp:nvSpPr>
      <dsp:spPr>
        <a:xfrm>
          <a:off x="0" y="2985706"/>
          <a:ext cx="3722916" cy="800522"/>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2C7CF9BB-43C3-4D31-AAF8-E2CE50585748}">
      <dsp:nvSpPr>
        <dsp:cNvPr id="0" name=""/>
        <dsp:cNvSpPr/>
      </dsp:nvSpPr>
      <dsp:spPr>
        <a:xfrm>
          <a:off x="72303" y="3063655"/>
          <a:ext cx="779995" cy="6446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D66BCD-B4F4-42D5-A9EA-835D03F679FC}">
      <dsp:nvSpPr>
        <dsp:cNvPr id="0" name=""/>
        <dsp:cNvSpPr/>
      </dsp:nvSpPr>
      <dsp:spPr>
        <a:xfrm>
          <a:off x="924603" y="2985706"/>
          <a:ext cx="2424783" cy="800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722" tIns="84722" rIns="84722" bIns="84722" numCol="1" spcCol="1270" anchor="ctr" anchorCtr="0">
          <a:noAutofit/>
        </a:bodyPr>
        <a:lstStyle/>
        <a:p>
          <a:pPr marL="0" lvl="0" indent="0" algn="l" defTabSz="977900">
            <a:lnSpc>
              <a:spcPct val="100000"/>
            </a:lnSpc>
            <a:spcBef>
              <a:spcPct val="0"/>
            </a:spcBef>
            <a:spcAft>
              <a:spcPct val="35000"/>
            </a:spcAft>
            <a:buNone/>
          </a:pPr>
          <a:r>
            <a:rPr lang="en-US" sz="2200" b="0" i="0" kern="1200" dirty="0"/>
            <a:t>ADVERTISEMENT</a:t>
          </a:r>
        </a:p>
      </dsp:txBody>
      <dsp:txXfrm>
        <a:off x="924603" y="2985706"/>
        <a:ext cx="2424783" cy="800522"/>
      </dsp:txXfrm>
    </dsp:sp>
    <dsp:sp modelId="{C60081F6-1497-4331-8D92-66F7AF17BB82}">
      <dsp:nvSpPr>
        <dsp:cNvPr id="0" name=""/>
        <dsp:cNvSpPr/>
      </dsp:nvSpPr>
      <dsp:spPr>
        <a:xfrm>
          <a:off x="0" y="3980295"/>
          <a:ext cx="3722916" cy="800522"/>
        </a:xfrm>
        <a:prstGeom prst="roundRect">
          <a:avLst>
            <a:gd name="adj" fmla="val 10000"/>
          </a:avLst>
        </a:prstGeom>
        <a:noFill/>
        <a:ln>
          <a:noFill/>
        </a:ln>
        <a:effectLst/>
      </dsp:spPr>
      <dsp:style>
        <a:lnRef idx="0">
          <a:scrgbClr r="0" g="0" b="0"/>
        </a:lnRef>
        <a:fillRef idx="1">
          <a:scrgbClr r="0" g="0" b="0"/>
        </a:fillRef>
        <a:effectRef idx="0">
          <a:scrgbClr r="0" g="0" b="0"/>
        </a:effectRef>
        <a:fontRef idx="minor"/>
      </dsp:style>
    </dsp:sp>
    <dsp:sp modelId="{1BA20BCF-B732-43AB-B7B9-F78BD6F3550A}">
      <dsp:nvSpPr>
        <dsp:cNvPr id="0" name=""/>
        <dsp:cNvSpPr/>
      </dsp:nvSpPr>
      <dsp:spPr>
        <a:xfrm>
          <a:off x="72303" y="4058244"/>
          <a:ext cx="779995" cy="6446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65B29E-C3F7-47EA-8487-C70770E066BD}">
      <dsp:nvSpPr>
        <dsp:cNvPr id="0" name=""/>
        <dsp:cNvSpPr/>
      </dsp:nvSpPr>
      <dsp:spPr>
        <a:xfrm>
          <a:off x="924603" y="3980295"/>
          <a:ext cx="2424783" cy="8005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722" tIns="84722" rIns="84722" bIns="84722" numCol="1" spcCol="1270" anchor="ctr" anchorCtr="0">
          <a:noAutofit/>
        </a:bodyPr>
        <a:lstStyle/>
        <a:p>
          <a:pPr marL="0" lvl="0" indent="0" algn="l" defTabSz="977900">
            <a:lnSpc>
              <a:spcPct val="100000"/>
            </a:lnSpc>
            <a:spcBef>
              <a:spcPct val="0"/>
            </a:spcBef>
            <a:spcAft>
              <a:spcPct val="35000"/>
            </a:spcAft>
            <a:buNone/>
          </a:pPr>
          <a:r>
            <a:rPr lang="en-US" sz="2200" b="0" i="0" kern="1200" dirty="0"/>
            <a:t>MERCHANDISE</a:t>
          </a:r>
        </a:p>
      </dsp:txBody>
      <dsp:txXfrm>
        <a:off x="924603" y="3980295"/>
        <a:ext cx="2424783" cy="80052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209" cy="445476"/>
          </a:xfrm>
          <a:prstGeom prst="rect">
            <a:avLst/>
          </a:prstGeom>
        </p:spPr>
        <p:txBody>
          <a:bodyPr vert="horz" lIns="83064" tIns="41532" rIns="83064" bIns="41532" rtlCol="0"/>
          <a:lstStyle>
            <a:lvl1pPr algn="l">
              <a:defRPr sz="1100"/>
            </a:lvl1pPr>
          </a:lstStyle>
          <a:p>
            <a:endParaRPr lang="en-US"/>
          </a:p>
        </p:txBody>
      </p:sp>
      <p:sp>
        <p:nvSpPr>
          <p:cNvPr id="3" name="Date Placeholder 2"/>
          <p:cNvSpPr>
            <a:spLocks noGrp="1"/>
          </p:cNvSpPr>
          <p:nvPr>
            <p:ph type="dt" idx="1"/>
          </p:nvPr>
        </p:nvSpPr>
        <p:spPr>
          <a:xfrm>
            <a:off x="3884259" y="1"/>
            <a:ext cx="2972209" cy="445476"/>
          </a:xfrm>
          <a:prstGeom prst="rect">
            <a:avLst/>
          </a:prstGeom>
        </p:spPr>
        <p:txBody>
          <a:bodyPr vert="horz" lIns="83064" tIns="41532" rIns="83064" bIns="41532" rtlCol="0"/>
          <a:lstStyle>
            <a:lvl1pPr algn="r">
              <a:defRPr sz="1100"/>
            </a:lvl1pPr>
          </a:lstStyle>
          <a:p>
            <a:fld id="{1A831D04-BA77-44C3-944F-B3BF026408F1}" type="datetimeFigureOut">
              <a:rPr lang="en-US" smtClean="0"/>
              <a:t>5/3/2023</a:t>
            </a:fld>
            <a:endParaRPr lang="en-US"/>
          </a:p>
        </p:txBody>
      </p:sp>
      <p:sp>
        <p:nvSpPr>
          <p:cNvPr id="4" name="Slide Image Placeholder 3"/>
          <p:cNvSpPr>
            <a:spLocks noGrp="1" noRot="1" noChangeAspect="1"/>
          </p:cNvSpPr>
          <p:nvPr>
            <p:ph type="sldImg" idx="2"/>
          </p:nvPr>
        </p:nvSpPr>
        <p:spPr>
          <a:xfrm>
            <a:off x="2268538" y="1111250"/>
            <a:ext cx="2320925" cy="3001963"/>
          </a:xfrm>
          <a:prstGeom prst="rect">
            <a:avLst/>
          </a:prstGeom>
          <a:noFill/>
          <a:ln w="12700">
            <a:solidFill>
              <a:prstClr val="black"/>
            </a:solidFill>
          </a:ln>
        </p:spPr>
        <p:txBody>
          <a:bodyPr vert="horz" lIns="83064" tIns="41532" rIns="83064" bIns="41532" rtlCol="0" anchor="ctr"/>
          <a:lstStyle/>
          <a:p>
            <a:endParaRPr lang="en-US"/>
          </a:p>
        </p:txBody>
      </p:sp>
      <p:sp>
        <p:nvSpPr>
          <p:cNvPr id="5" name="Notes Placeholder 4"/>
          <p:cNvSpPr>
            <a:spLocks noGrp="1"/>
          </p:cNvSpPr>
          <p:nvPr>
            <p:ph type="body" sz="quarter" idx="3"/>
          </p:nvPr>
        </p:nvSpPr>
        <p:spPr>
          <a:xfrm>
            <a:off x="685187" y="4279603"/>
            <a:ext cx="5487626" cy="3500364"/>
          </a:xfrm>
          <a:prstGeom prst="rect">
            <a:avLst/>
          </a:prstGeom>
        </p:spPr>
        <p:txBody>
          <a:bodyPr vert="horz" lIns="83064" tIns="41532" rIns="83064" bIns="4153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446112"/>
            <a:ext cx="2972209" cy="445476"/>
          </a:xfrm>
          <a:prstGeom prst="rect">
            <a:avLst/>
          </a:prstGeom>
        </p:spPr>
        <p:txBody>
          <a:bodyPr vert="horz" lIns="83064" tIns="41532" rIns="83064" bIns="41532" rtlCol="0" anchor="b"/>
          <a:lstStyle>
            <a:lvl1pPr algn="l">
              <a:defRPr sz="1100"/>
            </a:lvl1pPr>
          </a:lstStyle>
          <a:p>
            <a:endParaRPr lang="en-US"/>
          </a:p>
        </p:txBody>
      </p:sp>
      <p:sp>
        <p:nvSpPr>
          <p:cNvPr id="7" name="Slide Number Placeholder 6"/>
          <p:cNvSpPr>
            <a:spLocks noGrp="1"/>
          </p:cNvSpPr>
          <p:nvPr>
            <p:ph type="sldNum" sz="quarter" idx="5"/>
          </p:nvPr>
        </p:nvSpPr>
        <p:spPr>
          <a:xfrm>
            <a:off x="3884259" y="8446112"/>
            <a:ext cx="2972209" cy="445476"/>
          </a:xfrm>
          <a:prstGeom prst="rect">
            <a:avLst/>
          </a:prstGeom>
        </p:spPr>
        <p:txBody>
          <a:bodyPr vert="horz" lIns="83064" tIns="41532" rIns="83064" bIns="41532" rtlCol="0" anchor="b"/>
          <a:lstStyle>
            <a:lvl1pPr algn="r">
              <a:defRPr sz="1100"/>
            </a:lvl1pPr>
          </a:lstStyle>
          <a:p>
            <a:fld id="{09E61CD6-1C1B-43AC-89AB-B5A71AAED899}" type="slidenum">
              <a:rPr lang="en-US" smtClean="0"/>
              <a:t>‹#›</a:t>
            </a:fld>
            <a:endParaRPr lang="en-US"/>
          </a:p>
        </p:txBody>
      </p:sp>
    </p:spTree>
    <p:extLst>
      <p:ext uri="{BB962C8B-B14F-4D97-AF65-F5344CB8AC3E}">
        <p14:creationId xmlns:p14="http://schemas.microsoft.com/office/powerpoint/2010/main" val="839594971"/>
      </p:ext>
    </p:extLst>
  </p:cSld>
  <p:clrMap bg1="lt1" tx1="dk1" bg2="lt2" tx2="dk2" accent1="accent1" accent2="accent2" accent3="accent3" accent4="accent4" accent5="accent5" accent6="accent6" hlink="hlink" folHlink="folHlink"/>
  <p:notesStyle>
    <a:lvl1pPr marL="0" algn="l" defTabSz="1018705" rtl="0" eaLnBrk="1" latinLnBrk="0" hangingPunct="1">
      <a:defRPr sz="1337" kern="1200">
        <a:solidFill>
          <a:schemeClr val="tx1"/>
        </a:solidFill>
        <a:latin typeface="+mn-lt"/>
        <a:ea typeface="+mn-ea"/>
        <a:cs typeface="+mn-cs"/>
      </a:defRPr>
    </a:lvl1pPr>
    <a:lvl2pPr marL="509352" algn="l" defTabSz="1018705" rtl="0" eaLnBrk="1" latinLnBrk="0" hangingPunct="1">
      <a:defRPr sz="1337" kern="1200">
        <a:solidFill>
          <a:schemeClr val="tx1"/>
        </a:solidFill>
        <a:latin typeface="+mn-lt"/>
        <a:ea typeface="+mn-ea"/>
        <a:cs typeface="+mn-cs"/>
      </a:defRPr>
    </a:lvl2pPr>
    <a:lvl3pPr marL="1018705" algn="l" defTabSz="1018705" rtl="0" eaLnBrk="1" latinLnBrk="0" hangingPunct="1">
      <a:defRPr sz="1337" kern="1200">
        <a:solidFill>
          <a:schemeClr val="tx1"/>
        </a:solidFill>
        <a:latin typeface="+mn-lt"/>
        <a:ea typeface="+mn-ea"/>
        <a:cs typeface="+mn-cs"/>
      </a:defRPr>
    </a:lvl3pPr>
    <a:lvl4pPr marL="1528058" algn="l" defTabSz="1018705" rtl="0" eaLnBrk="1" latinLnBrk="0" hangingPunct="1">
      <a:defRPr sz="1337" kern="1200">
        <a:solidFill>
          <a:schemeClr val="tx1"/>
        </a:solidFill>
        <a:latin typeface="+mn-lt"/>
        <a:ea typeface="+mn-ea"/>
        <a:cs typeface="+mn-cs"/>
      </a:defRPr>
    </a:lvl4pPr>
    <a:lvl5pPr marL="2037411" algn="l" defTabSz="1018705" rtl="0" eaLnBrk="1" latinLnBrk="0" hangingPunct="1">
      <a:defRPr sz="1337" kern="1200">
        <a:solidFill>
          <a:schemeClr val="tx1"/>
        </a:solidFill>
        <a:latin typeface="+mn-lt"/>
        <a:ea typeface="+mn-ea"/>
        <a:cs typeface="+mn-cs"/>
      </a:defRPr>
    </a:lvl5pPr>
    <a:lvl6pPr marL="2546764" algn="l" defTabSz="1018705" rtl="0" eaLnBrk="1" latinLnBrk="0" hangingPunct="1">
      <a:defRPr sz="1337" kern="1200">
        <a:solidFill>
          <a:schemeClr val="tx1"/>
        </a:solidFill>
        <a:latin typeface="+mn-lt"/>
        <a:ea typeface="+mn-ea"/>
        <a:cs typeface="+mn-cs"/>
      </a:defRPr>
    </a:lvl6pPr>
    <a:lvl7pPr marL="3056116" algn="l" defTabSz="1018705" rtl="0" eaLnBrk="1" latinLnBrk="0" hangingPunct="1">
      <a:defRPr sz="1337" kern="1200">
        <a:solidFill>
          <a:schemeClr val="tx1"/>
        </a:solidFill>
        <a:latin typeface="+mn-lt"/>
        <a:ea typeface="+mn-ea"/>
        <a:cs typeface="+mn-cs"/>
      </a:defRPr>
    </a:lvl7pPr>
    <a:lvl8pPr marL="3565469" algn="l" defTabSz="1018705" rtl="0" eaLnBrk="1" latinLnBrk="0" hangingPunct="1">
      <a:defRPr sz="1337" kern="1200">
        <a:solidFill>
          <a:schemeClr val="tx1"/>
        </a:solidFill>
        <a:latin typeface="+mn-lt"/>
        <a:ea typeface="+mn-ea"/>
        <a:cs typeface="+mn-cs"/>
      </a:defRPr>
    </a:lvl8pPr>
    <a:lvl9pPr marL="4074821" algn="l" defTabSz="1018705" rtl="0" eaLnBrk="1" latinLnBrk="0" hangingPunct="1">
      <a:defRPr sz="1337"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B087D4-6B41-4CC3-976B-BEF79A27B550}"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F30C9-FB54-4468-A01F-0C146BEDE734}" type="slidenum">
              <a:rPr lang="en-US" smtClean="0"/>
              <a:t>‹#›</a:t>
            </a:fld>
            <a:endParaRPr lang="en-US"/>
          </a:p>
        </p:txBody>
      </p:sp>
    </p:spTree>
    <p:extLst>
      <p:ext uri="{BB962C8B-B14F-4D97-AF65-F5344CB8AC3E}">
        <p14:creationId xmlns:p14="http://schemas.microsoft.com/office/powerpoint/2010/main" val="1352108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B087D4-6B41-4CC3-976B-BEF79A27B550}"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F30C9-FB54-4468-A01F-0C146BEDE734}" type="slidenum">
              <a:rPr lang="en-US" smtClean="0"/>
              <a:t>‹#›</a:t>
            </a:fld>
            <a:endParaRPr lang="en-US"/>
          </a:p>
        </p:txBody>
      </p:sp>
    </p:spTree>
    <p:extLst>
      <p:ext uri="{BB962C8B-B14F-4D97-AF65-F5344CB8AC3E}">
        <p14:creationId xmlns:p14="http://schemas.microsoft.com/office/powerpoint/2010/main" val="1702400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B087D4-6B41-4CC3-976B-BEF79A27B550}"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F30C9-FB54-4468-A01F-0C146BEDE734}" type="slidenum">
              <a:rPr lang="en-US" smtClean="0"/>
              <a:t>‹#›</a:t>
            </a:fld>
            <a:endParaRPr lang="en-US"/>
          </a:p>
        </p:txBody>
      </p:sp>
    </p:spTree>
    <p:extLst>
      <p:ext uri="{BB962C8B-B14F-4D97-AF65-F5344CB8AC3E}">
        <p14:creationId xmlns:p14="http://schemas.microsoft.com/office/powerpoint/2010/main" val="4105438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B087D4-6B41-4CC3-976B-BEF79A27B550}"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F30C9-FB54-4468-A01F-0C146BEDE734}" type="slidenum">
              <a:rPr lang="en-US" smtClean="0"/>
              <a:t>‹#›</a:t>
            </a:fld>
            <a:endParaRPr lang="en-US"/>
          </a:p>
        </p:txBody>
      </p:sp>
    </p:spTree>
    <p:extLst>
      <p:ext uri="{BB962C8B-B14F-4D97-AF65-F5344CB8AC3E}">
        <p14:creationId xmlns:p14="http://schemas.microsoft.com/office/powerpoint/2010/main" val="3175587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B087D4-6B41-4CC3-976B-BEF79A27B550}" type="datetimeFigureOut">
              <a:rPr lang="en-US" smtClean="0"/>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F30C9-FB54-4468-A01F-0C146BEDE734}" type="slidenum">
              <a:rPr lang="en-US" smtClean="0"/>
              <a:t>‹#›</a:t>
            </a:fld>
            <a:endParaRPr lang="en-US"/>
          </a:p>
        </p:txBody>
      </p:sp>
    </p:spTree>
    <p:extLst>
      <p:ext uri="{BB962C8B-B14F-4D97-AF65-F5344CB8AC3E}">
        <p14:creationId xmlns:p14="http://schemas.microsoft.com/office/powerpoint/2010/main" val="1846842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B087D4-6B41-4CC3-976B-BEF79A27B550}" type="datetimeFigureOut">
              <a:rPr lang="en-US" smtClean="0"/>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F30C9-FB54-4468-A01F-0C146BEDE734}" type="slidenum">
              <a:rPr lang="en-US" smtClean="0"/>
              <a:t>‹#›</a:t>
            </a:fld>
            <a:endParaRPr lang="en-US"/>
          </a:p>
        </p:txBody>
      </p:sp>
    </p:spTree>
    <p:extLst>
      <p:ext uri="{BB962C8B-B14F-4D97-AF65-F5344CB8AC3E}">
        <p14:creationId xmlns:p14="http://schemas.microsoft.com/office/powerpoint/2010/main" val="1691821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B087D4-6B41-4CC3-976B-BEF79A27B550}" type="datetimeFigureOut">
              <a:rPr lang="en-US" smtClean="0"/>
              <a:t>5/3/2023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5F30C9-FB54-4468-A01F-0C146BEDE734}" type="slidenum">
              <a:rPr lang="en-US" smtClean="0"/>
              <a:t>‹#›</a:t>
            </a:fld>
            <a:endParaRPr lang="en-US"/>
          </a:p>
        </p:txBody>
      </p:sp>
    </p:spTree>
    <p:extLst>
      <p:ext uri="{BB962C8B-B14F-4D97-AF65-F5344CB8AC3E}">
        <p14:creationId xmlns:p14="http://schemas.microsoft.com/office/powerpoint/2010/main" val="1327021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B087D4-6B41-4CC3-976B-BEF79A27B550}" type="datetimeFigureOut">
              <a:rPr lang="en-US" smtClean="0"/>
              <a:t>5/3/2023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5F30C9-FB54-4468-A01F-0C146BEDE734}" type="slidenum">
              <a:rPr lang="en-US" smtClean="0"/>
              <a:t>‹#›</a:t>
            </a:fld>
            <a:endParaRPr lang="en-US"/>
          </a:p>
        </p:txBody>
      </p:sp>
    </p:spTree>
    <p:extLst>
      <p:ext uri="{BB962C8B-B14F-4D97-AF65-F5344CB8AC3E}">
        <p14:creationId xmlns:p14="http://schemas.microsoft.com/office/powerpoint/2010/main" val="2360931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B087D4-6B41-4CC3-976B-BEF79A27B550}" type="datetimeFigureOut">
              <a:rPr lang="en-US" smtClean="0"/>
              <a:t>5/3/2023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5F30C9-FB54-4468-A01F-0C146BEDE734}" type="slidenum">
              <a:rPr lang="en-US" smtClean="0"/>
              <a:t>‹#›</a:t>
            </a:fld>
            <a:endParaRPr lang="en-US"/>
          </a:p>
        </p:txBody>
      </p:sp>
    </p:spTree>
    <p:extLst>
      <p:ext uri="{BB962C8B-B14F-4D97-AF65-F5344CB8AC3E}">
        <p14:creationId xmlns:p14="http://schemas.microsoft.com/office/powerpoint/2010/main" val="3493017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75B087D4-6B41-4CC3-976B-BEF79A27B550}" type="datetimeFigureOut">
              <a:rPr lang="en-US" smtClean="0"/>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F30C9-FB54-4468-A01F-0C146BEDE734}" type="slidenum">
              <a:rPr lang="en-US" smtClean="0"/>
              <a:t>‹#›</a:t>
            </a:fld>
            <a:endParaRPr lang="en-US"/>
          </a:p>
        </p:txBody>
      </p:sp>
    </p:spTree>
    <p:extLst>
      <p:ext uri="{BB962C8B-B14F-4D97-AF65-F5344CB8AC3E}">
        <p14:creationId xmlns:p14="http://schemas.microsoft.com/office/powerpoint/2010/main" val="2357280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75B087D4-6B41-4CC3-976B-BEF79A27B550}" type="datetimeFigureOut">
              <a:rPr lang="en-US" smtClean="0"/>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F30C9-FB54-4468-A01F-0C146BEDE734}" type="slidenum">
              <a:rPr lang="en-US" smtClean="0"/>
              <a:t>‹#›</a:t>
            </a:fld>
            <a:endParaRPr lang="en-US"/>
          </a:p>
        </p:txBody>
      </p:sp>
    </p:spTree>
    <p:extLst>
      <p:ext uri="{BB962C8B-B14F-4D97-AF65-F5344CB8AC3E}">
        <p14:creationId xmlns:p14="http://schemas.microsoft.com/office/powerpoint/2010/main" val="840005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75B087D4-6B41-4CC3-976B-BEF79A27B550}" type="datetimeFigureOut">
              <a:rPr lang="en-US" smtClean="0"/>
              <a:t>5/3/2023</a:t>
            </a:fld>
            <a:endParaRPr 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5A5F30C9-FB54-4468-A01F-0C146BEDE734}" type="slidenum">
              <a:rPr lang="en-US" smtClean="0"/>
              <a:t>‹#›</a:t>
            </a:fld>
            <a:endParaRPr lang="en-US"/>
          </a:p>
        </p:txBody>
      </p:sp>
    </p:spTree>
    <p:extLst>
      <p:ext uri="{BB962C8B-B14F-4D97-AF65-F5344CB8AC3E}">
        <p14:creationId xmlns:p14="http://schemas.microsoft.com/office/powerpoint/2010/main" val="11501549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southcarolinapeachfest.com/" TargetMode="External"/></Relationships>
</file>

<file path=ppt/slides/_rels/slide2.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png"/><Relationship Id="rId26" Type="http://schemas.openxmlformats.org/officeDocument/2006/relationships/image" Target="../media/image28.png"/><Relationship Id="rId39" Type="http://schemas.openxmlformats.org/officeDocument/2006/relationships/image" Target="../media/image41.png"/><Relationship Id="rId21" Type="http://schemas.openxmlformats.org/officeDocument/2006/relationships/image" Target="../media/image23.png"/><Relationship Id="rId34" Type="http://schemas.openxmlformats.org/officeDocument/2006/relationships/image" Target="../media/image36.png"/><Relationship Id="rId7" Type="http://schemas.openxmlformats.org/officeDocument/2006/relationships/image" Target="../media/image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31.png"/><Relationship Id="rId41"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6.png"/><Relationship Id="rId32" Type="http://schemas.openxmlformats.org/officeDocument/2006/relationships/image" Target="../media/image34.png"/><Relationship Id="rId37" Type="http://schemas.openxmlformats.org/officeDocument/2006/relationships/image" Target="../media/image39.png"/><Relationship Id="rId40" Type="http://schemas.openxmlformats.org/officeDocument/2006/relationships/image" Target="../media/image42.png"/><Relationship Id="rId5" Type="http://schemas.openxmlformats.org/officeDocument/2006/relationships/image" Target="../media/image7.jpe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png"/><Relationship Id="rId36" Type="http://schemas.openxmlformats.org/officeDocument/2006/relationships/image" Target="../media/image38.jpeg"/><Relationship Id="rId10" Type="http://schemas.openxmlformats.org/officeDocument/2006/relationships/image" Target="../media/image12.jp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image" Target="../media/image6.jpeg"/><Relationship Id="rId9" Type="http://schemas.openxmlformats.org/officeDocument/2006/relationships/image" Target="../media/image11.jpg"/><Relationship Id="rId14" Type="http://schemas.openxmlformats.org/officeDocument/2006/relationships/image" Target="../media/image16.png"/><Relationship Id="rId22" Type="http://schemas.openxmlformats.org/officeDocument/2006/relationships/image" Target="../media/image24.png"/><Relationship Id="rId27" Type="http://schemas.openxmlformats.org/officeDocument/2006/relationships/image" Target="../media/image29.png"/><Relationship Id="rId30" Type="http://schemas.openxmlformats.org/officeDocument/2006/relationships/image" Target="../media/image32.png"/><Relationship Id="rId35" Type="http://schemas.openxmlformats.org/officeDocument/2006/relationships/image" Target="../media/image37.png"/><Relationship Id="rId8" Type="http://schemas.openxmlformats.org/officeDocument/2006/relationships/image" Target="../media/image10.jpg"/><Relationship Id="rId3" Type="http://schemas.openxmlformats.org/officeDocument/2006/relationships/image" Target="../media/image5.png"/><Relationship Id="rId12" Type="http://schemas.openxmlformats.org/officeDocument/2006/relationships/image" Target="../media/image14.jp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38" Type="http://schemas.openxmlformats.org/officeDocument/2006/relationships/image" Target="../media/image40.png"/></Relationships>
</file>

<file path=ppt/slides/_rels/slide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4.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7.png"/><Relationship Id="rId7" Type="http://schemas.openxmlformats.org/officeDocument/2006/relationships/diagramQuickStyle" Target="../diagrams/quickStyle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mailto:thesouthcarolinapeachfestival@yahoo.com" TargetMode="External"/><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mailto:thesouthcarolinapeachfestival@yahoo.com"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D7AA28A-748E-57B3-89B4-0795BF75ACE7}"/>
              </a:ext>
            </a:extLst>
          </p:cNvPr>
          <p:cNvPicPr>
            <a:picLocks noChangeAspect="1"/>
          </p:cNvPicPr>
          <p:nvPr/>
        </p:nvPicPr>
        <p:blipFill>
          <a:blip r:embed="rId2">
            <a:alphaModFix amt="35000"/>
          </a:blip>
          <a:stretch>
            <a:fillRect/>
          </a:stretch>
        </p:blipFill>
        <p:spPr>
          <a:xfrm>
            <a:off x="0" y="0"/>
            <a:ext cx="7772400" cy="10058401"/>
          </a:xfrm>
          <a:prstGeom prst="rect">
            <a:avLst/>
          </a:prstGeom>
        </p:spPr>
      </p:pic>
      <p:pic>
        <p:nvPicPr>
          <p:cNvPr id="6" name="Picture 5" descr="No photo description available.">
            <a:extLst>
              <a:ext uri="{FF2B5EF4-FFF2-40B4-BE49-F238E27FC236}">
                <a16:creationId xmlns:a16="http://schemas.microsoft.com/office/drawing/2014/main" id="{61BF8C67-D1E2-2E40-66B6-874F7B89CC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350" y="5814246"/>
            <a:ext cx="7215702" cy="4025239"/>
          </a:xfrm>
          <a:prstGeom prst="rect">
            <a:avLst/>
          </a:prstGeom>
          <a:ln>
            <a:noFill/>
          </a:ln>
          <a:effectLst>
            <a:softEdge rad="112500"/>
          </a:effectLst>
        </p:spPr>
      </p:pic>
      <p:sp>
        <p:nvSpPr>
          <p:cNvPr id="7" name="Text Box 2">
            <a:extLst>
              <a:ext uri="{FF2B5EF4-FFF2-40B4-BE49-F238E27FC236}">
                <a16:creationId xmlns:a16="http://schemas.microsoft.com/office/drawing/2014/main" id="{5B72A45E-D17E-F2CF-340C-3F5DA17F2260}"/>
              </a:ext>
            </a:extLst>
          </p:cNvPr>
          <p:cNvSpPr txBox="1">
            <a:spLocks noChangeArrowheads="1"/>
          </p:cNvSpPr>
          <p:nvPr/>
        </p:nvSpPr>
        <p:spPr bwMode="auto">
          <a:xfrm>
            <a:off x="3071767" y="8309770"/>
            <a:ext cx="4253865" cy="1529715"/>
          </a:xfrm>
          <a:prstGeom prst="rect">
            <a:avLst/>
          </a:prstGeom>
          <a:noFill/>
          <a:ln w="9525">
            <a:noFill/>
            <a:miter lim="800000"/>
            <a:headEnd/>
            <a:tailEnd/>
          </a:ln>
        </p:spPr>
        <p:txBody>
          <a:bodyPr rot="0" vert="horz" wrap="square" lIns="100584" tIns="50292" rIns="100584" bIns="50292" anchor="t" anchorCtr="0">
            <a:noAutofit/>
          </a:bodyPr>
          <a:lstStyle/>
          <a:p>
            <a:pPr algn="r">
              <a:lnSpc>
                <a:spcPct val="107000"/>
              </a:lnSpc>
            </a:pPr>
            <a:r>
              <a:rPr lang="en-US" sz="1540" b="1" dirty="0">
                <a:solidFill>
                  <a:srgbClr val="FFFFFF"/>
                </a:solidFill>
                <a:effectLst>
                  <a:glow rad="63500">
                    <a:schemeClr val="accent2">
                      <a:satMod val="175000"/>
                      <a:alpha val="40000"/>
                    </a:schemeClr>
                  </a:glow>
                </a:effectLst>
                <a:latin typeface="Lucida Bright" panose="02040602050505020304" pitchFamily="18" charset="0"/>
                <a:ea typeface="Calibri" panose="020F0502020204030204" pitchFamily="34" charset="0"/>
                <a:cs typeface="Times New Roman" panose="02020603050405020304" pitchFamily="18" charset="0"/>
              </a:rPr>
              <a:t>South Carolina Peach Festival</a:t>
            </a:r>
            <a:endParaRPr lang="en-US" sz="1210"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pPr>
            <a:r>
              <a:rPr lang="en-US" sz="1540" b="1" dirty="0">
                <a:solidFill>
                  <a:srgbClr val="FFFFFF"/>
                </a:solidFill>
                <a:effectLst>
                  <a:glow rad="63500">
                    <a:schemeClr val="accent2">
                      <a:satMod val="175000"/>
                      <a:alpha val="40000"/>
                    </a:schemeClr>
                  </a:glow>
                </a:effectLst>
                <a:latin typeface="Lucida Bright" panose="02040602050505020304" pitchFamily="18" charset="0"/>
                <a:ea typeface="Calibri" panose="020F0502020204030204" pitchFamily="34" charset="0"/>
                <a:cs typeface="Times New Roman" panose="02020603050405020304" pitchFamily="18" charset="0"/>
              </a:rPr>
              <a:t>PO Box 549</a:t>
            </a:r>
            <a:endParaRPr lang="en-US" sz="1210"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pPr>
            <a:r>
              <a:rPr lang="en-US" sz="1540" b="1" dirty="0">
                <a:solidFill>
                  <a:srgbClr val="FFFFFF"/>
                </a:solidFill>
                <a:effectLst>
                  <a:glow rad="63500">
                    <a:schemeClr val="accent2">
                      <a:satMod val="175000"/>
                      <a:alpha val="40000"/>
                    </a:schemeClr>
                  </a:glow>
                </a:effectLst>
                <a:latin typeface="Lucida Bright" panose="02040602050505020304" pitchFamily="18" charset="0"/>
                <a:ea typeface="Calibri" panose="020F0502020204030204" pitchFamily="34" charset="0"/>
                <a:cs typeface="Times New Roman" panose="02020603050405020304" pitchFamily="18" charset="0"/>
              </a:rPr>
              <a:t>Gaffney, SC 29342</a:t>
            </a:r>
            <a:endParaRPr lang="en-US" sz="1210"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pPr>
            <a:r>
              <a:rPr lang="en-US" sz="1320" b="1" dirty="0">
                <a:solidFill>
                  <a:srgbClr val="FFFFFF"/>
                </a:solidFill>
                <a:effectLst>
                  <a:glow rad="63500">
                    <a:schemeClr val="accent2">
                      <a:satMod val="175000"/>
                      <a:alpha val="40000"/>
                    </a:schemeClr>
                  </a:glow>
                </a:effectLst>
                <a:latin typeface="Lucida Bright" panose="02040602050505020304" pitchFamily="18" charset="0"/>
                <a:ea typeface="Calibri" panose="020F0502020204030204" pitchFamily="34" charset="0"/>
                <a:cs typeface="Times New Roman" panose="02020603050405020304" pitchFamily="18" charset="0"/>
              </a:rPr>
              <a:t>TheSouthCarolinaPeachFestival@yahoo.com</a:t>
            </a:r>
            <a:endParaRPr lang="en-US" sz="1210"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pPr>
            <a:r>
              <a:rPr lang="en-US" sz="1320" b="1" dirty="0">
                <a:solidFill>
                  <a:schemeClr val="bg1"/>
                </a:solidFill>
                <a:effectLst>
                  <a:glow rad="63500">
                    <a:schemeClr val="accent2">
                      <a:satMod val="175000"/>
                      <a:alpha val="40000"/>
                    </a:schemeClr>
                  </a:glow>
                </a:effectLst>
                <a:latin typeface="Lucida Bright" panose="02040602050505020304" pitchFamily="18"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https://www.southcarolinapeachfest.com/</a:t>
            </a:r>
            <a:endParaRPr lang="en-US" sz="1320" b="1" dirty="0">
              <a:solidFill>
                <a:schemeClr val="bg1"/>
              </a:solidFill>
              <a:effectLst>
                <a:glow rad="63500">
                  <a:schemeClr val="accent2">
                    <a:satMod val="175000"/>
                    <a:alpha val="40000"/>
                  </a:schemeClr>
                </a:glow>
              </a:effectLst>
              <a:latin typeface="Lucida Bright" panose="02040602050505020304" pitchFamily="18" charset="0"/>
              <a:ea typeface="Calibri" panose="020F0502020204030204" pitchFamily="34" charset="0"/>
              <a:cs typeface="Times New Roman" panose="02020603050405020304" pitchFamily="18" charset="0"/>
            </a:endParaRPr>
          </a:p>
          <a:p>
            <a:pPr algn="r">
              <a:lnSpc>
                <a:spcPct val="107000"/>
              </a:lnSpc>
            </a:pPr>
            <a:r>
              <a:rPr lang="en-US" sz="1320" b="1" dirty="0">
                <a:solidFill>
                  <a:srgbClr val="FFFFFF"/>
                </a:solidFill>
                <a:effectLst>
                  <a:glow rad="63500">
                    <a:schemeClr val="accent2">
                      <a:satMod val="175000"/>
                      <a:alpha val="40000"/>
                    </a:schemeClr>
                  </a:glow>
                </a:effectLst>
                <a:latin typeface="Lucida Bright" panose="02040602050505020304" pitchFamily="18" charset="0"/>
                <a:ea typeface="Calibri" panose="020F0502020204030204" pitchFamily="34" charset="0"/>
                <a:cs typeface="Times New Roman" panose="02020603050405020304" pitchFamily="18" charset="0"/>
              </a:rPr>
              <a:t>#PartyAtThePeach</a:t>
            </a:r>
            <a:r>
              <a:rPr lang="en-US" sz="121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10" name="Picture 9" descr="Text&#10;&#10;Description automatically generated">
            <a:extLst>
              <a:ext uri="{FF2B5EF4-FFF2-40B4-BE49-F238E27FC236}">
                <a16:creationId xmlns:a16="http://schemas.microsoft.com/office/drawing/2014/main" id="{2532ACE1-B1DF-B1D1-A68F-4921104BB4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71" y="723717"/>
            <a:ext cx="6898256" cy="4177278"/>
          </a:xfrm>
          <a:prstGeom prst="rect">
            <a:avLst/>
          </a:prstGeom>
        </p:spPr>
      </p:pic>
      <p:sp>
        <p:nvSpPr>
          <p:cNvPr id="12" name="TextBox 11">
            <a:extLst>
              <a:ext uri="{FF2B5EF4-FFF2-40B4-BE49-F238E27FC236}">
                <a16:creationId xmlns:a16="http://schemas.microsoft.com/office/drawing/2014/main" id="{9410263A-D031-E56B-1827-52C69AC29187}"/>
              </a:ext>
            </a:extLst>
          </p:cNvPr>
          <p:cNvSpPr txBox="1"/>
          <p:nvPr/>
        </p:nvSpPr>
        <p:spPr>
          <a:xfrm>
            <a:off x="114300" y="6172146"/>
            <a:ext cx="7547175" cy="656590"/>
          </a:xfrm>
          <a:prstGeom prst="rect">
            <a:avLst/>
          </a:prstGeom>
          <a:noFill/>
        </p:spPr>
        <p:txBody>
          <a:bodyPr wrap="square">
            <a:spAutoFit/>
          </a:bodyPr>
          <a:lstStyle/>
          <a:p>
            <a:pPr algn="ctr">
              <a:lnSpc>
                <a:spcPts val="4400"/>
              </a:lnSpc>
              <a:spcAft>
                <a:spcPts val="880"/>
              </a:spcAft>
            </a:pPr>
            <a:r>
              <a:rPr lang="en-US" sz="3520" b="1" dirty="0">
                <a:effectLst>
                  <a:outerShdw blurRad="50800" dist="38100" dir="5400000" algn="t">
                    <a:srgbClr val="000000">
                      <a:alpha val="40000"/>
                    </a:srgbClr>
                  </a:outerShdw>
                </a:effectLst>
                <a:latin typeface="Pristina" panose="03060402040406080204" pitchFamily="66" charset="0"/>
                <a:ea typeface="Calibri" panose="020F0502020204030204" pitchFamily="34" charset="0"/>
                <a:cs typeface="Times New Roman" panose="02020603050405020304" pitchFamily="18" charset="0"/>
              </a:rPr>
              <a:t>2023 SC Peach Festival Sponsorship Packages</a:t>
            </a:r>
            <a:endParaRPr lang="en-US" sz="3520" b="1" dirty="0">
              <a:latin typeface="Pristina" panose="0306040204040608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2247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0FAA237-5392-D5AC-CCCB-EA695ABBC424}"/>
              </a:ext>
            </a:extLst>
          </p:cNvPr>
          <p:cNvSpPr/>
          <p:nvPr/>
        </p:nvSpPr>
        <p:spPr>
          <a:xfrm>
            <a:off x="0" y="7622736"/>
            <a:ext cx="7772400" cy="243566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8" name="Picture 14" descr="First Piedmont (Gaffney, SC) Branch Locator">
            <a:extLst>
              <a:ext uri="{FF2B5EF4-FFF2-40B4-BE49-F238E27FC236}">
                <a16:creationId xmlns:a16="http://schemas.microsoft.com/office/drawing/2014/main" id="{3F111165-59B0-66CC-AAAF-C54A1B16D096}"/>
              </a:ext>
            </a:extLst>
          </p:cNvPr>
          <p:cNvPicPr>
            <a:picLocks noChangeAspect="1"/>
          </p:cNvPicPr>
          <p:nvPr/>
        </p:nvPicPr>
        <p:blipFill rotWithShape="1">
          <a:blip r:embed="rId2">
            <a:extLst>
              <a:ext uri="{28A0092B-C50C-407E-A947-70E740481C1C}">
                <a14:useLocalDpi xmlns:a14="http://schemas.microsoft.com/office/drawing/2010/main" val="0"/>
              </a:ext>
            </a:extLst>
          </a:blip>
          <a:srcRect t="23480" b="23870"/>
          <a:stretch/>
        </p:blipFill>
        <p:spPr bwMode="auto">
          <a:xfrm>
            <a:off x="2856881" y="5108741"/>
            <a:ext cx="1908744" cy="759305"/>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6" descr="The Gaffney Ledger - Front Page">
            <a:extLst>
              <a:ext uri="{FF2B5EF4-FFF2-40B4-BE49-F238E27FC236}">
                <a16:creationId xmlns:a16="http://schemas.microsoft.com/office/drawing/2014/main" id="{2193D6C2-DFD3-B220-EC31-82DA603FB549}"/>
              </a:ext>
            </a:extLst>
          </p:cNvPr>
          <p:cNvSpPr>
            <a:spLocks noChangeAspect="1"/>
          </p:cNvSpPr>
          <p:nvPr/>
        </p:nvSpPr>
        <p:spPr bwMode="auto">
          <a:xfrm>
            <a:off x="3007112" y="561038"/>
            <a:ext cx="2308117" cy="230811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2207"/>
          </a:p>
        </p:txBody>
      </p:sp>
      <p:sp>
        <p:nvSpPr>
          <p:cNvPr id="7" name="AutoShape 18" descr="The Gaffney Ledger - Front Page">
            <a:extLst>
              <a:ext uri="{FF2B5EF4-FFF2-40B4-BE49-F238E27FC236}">
                <a16:creationId xmlns:a16="http://schemas.microsoft.com/office/drawing/2014/main" id="{F7D357E5-1305-38CA-765D-06784CF0C731}"/>
              </a:ext>
            </a:extLst>
          </p:cNvPr>
          <p:cNvSpPr>
            <a:spLocks noChangeAspect="1"/>
          </p:cNvSpPr>
          <p:nvPr/>
        </p:nvSpPr>
        <p:spPr bwMode="auto">
          <a:xfrm>
            <a:off x="3883614" y="4952071"/>
            <a:ext cx="335280" cy="3352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0584" tIns="50292" rIns="100584" bIns="50292" numCol="1" anchor="t" anchorCtr="0" compatLnSpc="1">
            <a:prstTxWarp prst="textNoShape">
              <a:avLst/>
            </a:prstTxWarp>
          </a:bodyPr>
          <a:lstStyle/>
          <a:p>
            <a:endParaRPr lang="en-US" sz="2207"/>
          </a:p>
        </p:txBody>
      </p:sp>
      <p:pic>
        <p:nvPicPr>
          <p:cNvPr id="8" name="Picture 7">
            <a:extLst>
              <a:ext uri="{FF2B5EF4-FFF2-40B4-BE49-F238E27FC236}">
                <a16:creationId xmlns:a16="http://schemas.microsoft.com/office/drawing/2014/main" id="{CDAA922F-9CCB-AC28-40E9-F4A458D14A94}"/>
              </a:ext>
            </a:extLst>
          </p:cNvPr>
          <p:cNvPicPr>
            <a:picLocks noChangeAspect="1"/>
          </p:cNvPicPr>
          <p:nvPr/>
        </p:nvPicPr>
        <p:blipFill>
          <a:blip r:embed="rId3"/>
          <a:stretch>
            <a:fillRect/>
          </a:stretch>
        </p:blipFill>
        <p:spPr>
          <a:xfrm>
            <a:off x="3126335" y="174281"/>
            <a:ext cx="1439683" cy="826698"/>
          </a:xfrm>
          <a:prstGeom prst="rect">
            <a:avLst/>
          </a:prstGeom>
        </p:spPr>
      </p:pic>
      <p:pic>
        <p:nvPicPr>
          <p:cNvPr id="1046" name="Picture 22" descr="WZZQ - Wikipedia">
            <a:extLst>
              <a:ext uri="{FF2B5EF4-FFF2-40B4-BE49-F238E27FC236}">
                <a16:creationId xmlns:a16="http://schemas.microsoft.com/office/drawing/2014/main" id="{5FA11633-9BD2-BFD0-6830-423EF607B41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11403" y="205806"/>
            <a:ext cx="2529948" cy="118695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Phone Number Directory - Get Into Gaffney, SC">
            <a:extLst>
              <a:ext uri="{FF2B5EF4-FFF2-40B4-BE49-F238E27FC236}">
                <a16:creationId xmlns:a16="http://schemas.microsoft.com/office/drawing/2014/main" id="{0D13037B-8C60-3A99-875E-7AF305BC1C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19584" y="2259619"/>
            <a:ext cx="1111113" cy="1125436"/>
          </a:xfrm>
          <a:prstGeom prst="flowChartConnector">
            <a:avLst/>
          </a:prstGeom>
          <a:noFill/>
          <a:extLst>
            <a:ext uri="{909E8E84-426E-40DD-AFC4-6F175D3DCCD1}">
              <a14:hiddenFill xmlns:a14="http://schemas.microsoft.com/office/drawing/2010/main">
                <a:solidFill>
                  <a:srgbClr val="FFFFFF"/>
                </a:solidFill>
              </a14:hiddenFill>
            </a:ext>
          </a:extLst>
        </p:spPr>
      </p:pic>
      <p:pic>
        <p:nvPicPr>
          <p:cNvPr id="1054" name="Picture 30" descr="Gaffney Board of Public Works">
            <a:extLst>
              <a:ext uri="{FF2B5EF4-FFF2-40B4-BE49-F238E27FC236}">
                <a16:creationId xmlns:a16="http://schemas.microsoft.com/office/drawing/2014/main" id="{D6CBC450-316A-88C1-6E8D-21B53EE163B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35208" y="8783139"/>
            <a:ext cx="2701047" cy="112543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1A8CBE82-D83C-8234-6853-F58666E025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6536" y="4490338"/>
            <a:ext cx="1149875" cy="1097747"/>
          </a:xfrm>
          <a:prstGeom prst="rect">
            <a:avLst/>
          </a:prstGeom>
        </p:spPr>
      </p:pic>
      <p:pic>
        <p:nvPicPr>
          <p:cNvPr id="16" name="Picture 15" descr="Text&#10;&#10;Description automatically generated with medium confidence">
            <a:extLst>
              <a:ext uri="{FF2B5EF4-FFF2-40B4-BE49-F238E27FC236}">
                <a16:creationId xmlns:a16="http://schemas.microsoft.com/office/drawing/2014/main" id="{EBD20E5D-6AF0-3294-7660-DFEB730788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75824" y="2504691"/>
            <a:ext cx="1651085" cy="1179346"/>
          </a:xfrm>
          <a:prstGeom prst="rect">
            <a:avLst/>
          </a:prstGeom>
        </p:spPr>
      </p:pic>
      <p:pic>
        <p:nvPicPr>
          <p:cNvPr id="18" name="Picture 17" descr="Text&#10;&#10;Description automatically generated">
            <a:extLst>
              <a:ext uri="{FF2B5EF4-FFF2-40B4-BE49-F238E27FC236}">
                <a16:creationId xmlns:a16="http://schemas.microsoft.com/office/drawing/2014/main" id="{88C79029-FFE8-4DD3-0216-227210B022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66875" y="3635163"/>
            <a:ext cx="1336839" cy="723422"/>
          </a:xfrm>
          <a:prstGeom prst="rect">
            <a:avLst/>
          </a:prstGeom>
        </p:spPr>
      </p:pic>
      <p:pic>
        <p:nvPicPr>
          <p:cNvPr id="20" name="Picture 19" descr="A picture containing graphical user interface&#10;&#10;Description automatically generated">
            <a:extLst>
              <a:ext uri="{FF2B5EF4-FFF2-40B4-BE49-F238E27FC236}">
                <a16:creationId xmlns:a16="http://schemas.microsoft.com/office/drawing/2014/main" id="{405F115A-3FAA-1F04-ABB4-0DB9044C77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1746" y="7805574"/>
            <a:ext cx="1907104" cy="787717"/>
          </a:xfrm>
          <a:prstGeom prst="rect">
            <a:avLst/>
          </a:prstGeom>
        </p:spPr>
      </p:pic>
      <p:pic>
        <p:nvPicPr>
          <p:cNvPr id="22" name="Picture 21" descr="Logo, company name&#10;&#10;Description automatically generated">
            <a:extLst>
              <a:ext uri="{FF2B5EF4-FFF2-40B4-BE49-F238E27FC236}">
                <a16:creationId xmlns:a16="http://schemas.microsoft.com/office/drawing/2014/main" id="{38E2740A-37EA-8557-C070-1BE29D9A30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23449" y="1509786"/>
            <a:ext cx="1466850" cy="752475"/>
          </a:xfrm>
          <a:prstGeom prst="rect">
            <a:avLst/>
          </a:prstGeom>
        </p:spPr>
      </p:pic>
      <p:pic>
        <p:nvPicPr>
          <p:cNvPr id="24" name="Picture 23" descr="Logo, company name&#10;&#10;Description automatically generated">
            <a:extLst>
              <a:ext uri="{FF2B5EF4-FFF2-40B4-BE49-F238E27FC236}">
                <a16:creationId xmlns:a16="http://schemas.microsoft.com/office/drawing/2014/main" id="{0A06A99A-FF4F-62E0-94B3-87514D6C3EE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43911" y="4941422"/>
            <a:ext cx="965037" cy="964060"/>
          </a:xfrm>
          <a:prstGeom prst="rect">
            <a:avLst/>
          </a:prstGeom>
        </p:spPr>
      </p:pic>
      <p:pic>
        <p:nvPicPr>
          <p:cNvPr id="3" name="Picture 2">
            <a:extLst>
              <a:ext uri="{FF2B5EF4-FFF2-40B4-BE49-F238E27FC236}">
                <a16:creationId xmlns:a16="http://schemas.microsoft.com/office/drawing/2014/main" id="{07BD6329-555D-9D2E-74C8-C31DD8AA7669}"/>
              </a:ext>
            </a:extLst>
          </p:cNvPr>
          <p:cNvPicPr>
            <a:picLocks noChangeAspect="1"/>
          </p:cNvPicPr>
          <p:nvPr/>
        </p:nvPicPr>
        <p:blipFill>
          <a:blip r:embed="rId13"/>
          <a:stretch>
            <a:fillRect/>
          </a:stretch>
        </p:blipFill>
        <p:spPr>
          <a:xfrm>
            <a:off x="5628185" y="6453682"/>
            <a:ext cx="1970665" cy="1100027"/>
          </a:xfrm>
          <a:prstGeom prst="rect">
            <a:avLst/>
          </a:prstGeom>
        </p:spPr>
      </p:pic>
      <p:pic>
        <p:nvPicPr>
          <p:cNvPr id="9" name="Picture 8">
            <a:extLst>
              <a:ext uri="{FF2B5EF4-FFF2-40B4-BE49-F238E27FC236}">
                <a16:creationId xmlns:a16="http://schemas.microsoft.com/office/drawing/2014/main" id="{3656EB2D-D4B0-2668-A979-C9C8094386F9}"/>
              </a:ext>
            </a:extLst>
          </p:cNvPr>
          <p:cNvPicPr>
            <a:picLocks noChangeAspect="1"/>
          </p:cNvPicPr>
          <p:nvPr/>
        </p:nvPicPr>
        <p:blipFill>
          <a:blip r:embed="rId14"/>
          <a:stretch>
            <a:fillRect/>
          </a:stretch>
        </p:blipFill>
        <p:spPr>
          <a:xfrm>
            <a:off x="2040740" y="496172"/>
            <a:ext cx="941152" cy="1036411"/>
          </a:xfrm>
          <a:prstGeom prst="rect">
            <a:avLst/>
          </a:prstGeom>
        </p:spPr>
      </p:pic>
      <p:pic>
        <p:nvPicPr>
          <p:cNvPr id="17" name="Picture 16">
            <a:extLst>
              <a:ext uri="{FF2B5EF4-FFF2-40B4-BE49-F238E27FC236}">
                <a16:creationId xmlns:a16="http://schemas.microsoft.com/office/drawing/2014/main" id="{625E93C5-009D-D5F0-8F14-70B2C9246C77}"/>
              </a:ext>
            </a:extLst>
          </p:cNvPr>
          <p:cNvPicPr>
            <a:picLocks noChangeAspect="1"/>
          </p:cNvPicPr>
          <p:nvPr/>
        </p:nvPicPr>
        <p:blipFill>
          <a:blip r:embed="rId15"/>
          <a:stretch>
            <a:fillRect/>
          </a:stretch>
        </p:blipFill>
        <p:spPr>
          <a:xfrm>
            <a:off x="132728" y="6200441"/>
            <a:ext cx="1242496" cy="1261041"/>
          </a:xfrm>
          <a:prstGeom prst="rect">
            <a:avLst/>
          </a:prstGeom>
        </p:spPr>
      </p:pic>
      <p:pic>
        <p:nvPicPr>
          <p:cNvPr id="25" name="Picture 24">
            <a:extLst>
              <a:ext uri="{FF2B5EF4-FFF2-40B4-BE49-F238E27FC236}">
                <a16:creationId xmlns:a16="http://schemas.microsoft.com/office/drawing/2014/main" id="{872F5A58-496F-C0A8-2C33-4793F826EE94}"/>
              </a:ext>
            </a:extLst>
          </p:cNvPr>
          <p:cNvPicPr>
            <a:picLocks noChangeAspect="1"/>
          </p:cNvPicPr>
          <p:nvPr/>
        </p:nvPicPr>
        <p:blipFill>
          <a:blip r:embed="rId16"/>
          <a:stretch>
            <a:fillRect/>
          </a:stretch>
        </p:blipFill>
        <p:spPr>
          <a:xfrm>
            <a:off x="210912" y="5514614"/>
            <a:ext cx="965037" cy="524573"/>
          </a:xfrm>
          <a:prstGeom prst="rect">
            <a:avLst/>
          </a:prstGeom>
        </p:spPr>
      </p:pic>
      <p:pic>
        <p:nvPicPr>
          <p:cNvPr id="29" name="Picture 28">
            <a:extLst>
              <a:ext uri="{FF2B5EF4-FFF2-40B4-BE49-F238E27FC236}">
                <a16:creationId xmlns:a16="http://schemas.microsoft.com/office/drawing/2014/main" id="{D8D88F65-CB9D-66B4-9F4F-7A31461D3285}"/>
              </a:ext>
            </a:extLst>
          </p:cNvPr>
          <p:cNvPicPr>
            <a:picLocks noChangeAspect="1"/>
          </p:cNvPicPr>
          <p:nvPr/>
        </p:nvPicPr>
        <p:blipFill>
          <a:blip r:embed="rId17"/>
          <a:stretch>
            <a:fillRect/>
          </a:stretch>
        </p:blipFill>
        <p:spPr>
          <a:xfrm>
            <a:off x="6654091" y="6198045"/>
            <a:ext cx="985581" cy="379069"/>
          </a:xfrm>
          <a:prstGeom prst="rect">
            <a:avLst/>
          </a:prstGeom>
        </p:spPr>
      </p:pic>
      <p:pic>
        <p:nvPicPr>
          <p:cNvPr id="31" name="Picture 30">
            <a:extLst>
              <a:ext uri="{FF2B5EF4-FFF2-40B4-BE49-F238E27FC236}">
                <a16:creationId xmlns:a16="http://schemas.microsoft.com/office/drawing/2014/main" id="{1CC72814-9A1E-3CDA-5D44-2A1A1347E7D8}"/>
              </a:ext>
            </a:extLst>
          </p:cNvPr>
          <p:cNvPicPr>
            <a:picLocks noChangeAspect="1"/>
          </p:cNvPicPr>
          <p:nvPr/>
        </p:nvPicPr>
        <p:blipFill>
          <a:blip r:embed="rId18"/>
          <a:stretch>
            <a:fillRect/>
          </a:stretch>
        </p:blipFill>
        <p:spPr>
          <a:xfrm>
            <a:off x="1456710" y="6005995"/>
            <a:ext cx="871905" cy="1147744"/>
          </a:xfrm>
          <a:prstGeom prst="rect">
            <a:avLst/>
          </a:prstGeom>
        </p:spPr>
      </p:pic>
      <p:pic>
        <p:nvPicPr>
          <p:cNvPr id="33" name="Picture 32">
            <a:extLst>
              <a:ext uri="{FF2B5EF4-FFF2-40B4-BE49-F238E27FC236}">
                <a16:creationId xmlns:a16="http://schemas.microsoft.com/office/drawing/2014/main" id="{4D231EF7-EF83-EAF3-6401-92886654F43A}"/>
              </a:ext>
            </a:extLst>
          </p:cNvPr>
          <p:cNvPicPr>
            <a:picLocks noChangeAspect="1"/>
          </p:cNvPicPr>
          <p:nvPr/>
        </p:nvPicPr>
        <p:blipFill>
          <a:blip r:embed="rId19"/>
          <a:stretch>
            <a:fillRect/>
          </a:stretch>
        </p:blipFill>
        <p:spPr>
          <a:xfrm>
            <a:off x="4373084" y="1518678"/>
            <a:ext cx="1467494" cy="935242"/>
          </a:xfrm>
          <a:prstGeom prst="rect">
            <a:avLst/>
          </a:prstGeom>
        </p:spPr>
      </p:pic>
      <p:pic>
        <p:nvPicPr>
          <p:cNvPr id="35" name="Picture 34">
            <a:extLst>
              <a:ext uri="{FF2B5EF4-FFF2-40B4-BE49-F238E27FC236}">
                <a16:creationId xmlns:a16="http://schemas.microsoft.com/office/drawing/2014/main" id="{2076024B-52E0-01B9-BABC-B3D88127BFC3}"/>
              </a:ext>
            </a:extLst>
          </p:cNvPr>
          <p:cNvPicPr>
            <a:picLocks noChangeAspect="1"/>
          </p:cNvPicPr>
          <p:nvPr/>
        </p:nvPicPr>
        <p:blipFill>
          <a:blip r:embed="rId20"/>
          <a:stretch>
            <a:fillRect/>
          </a:stretch>
        </p:blipFill>
        <p:spPr>
          <a:xfrm>
            <a:off x="1510437" y="4053983"/>
            <a:ext cx="1300937" cy="672540"/>
          </a:xfrm>
          <a:prstGeom prst="rect">
            <a:avLst/>
          </a:prstGeom>
        </p:spPr>
      </p:pic>
      <p:pic>
        <p:nvPicPr>
          <p:cNvPr id="37" name="Picture 36">
            <a:extLst>
              <a:ext uri="{FF2B5EF4-FFF2-40B4-BE49-F238E27FC236}">
                <a16:creationId xmlns:a16="http://schemas.microsoft.com/office/drawing/2014/main" id="{CE26FE14-C015-7041-3F11-B5AE3D162FC3}"/>
              </a:ext>
            </a:extLst>
          </p:cNvPr>
          <p:cNvPicPr>
            <a:picLocks noChangeAspect="1"/>
          </p:cNvPicPr>
          <p:nvPr/>
        </p:nvPicPr>
        <p:blipFill>
          <a:blip r:embed="rId21"/>
          <a:stretch>
            <a:fillRect/>
          </a:stretch>
        </p:blipFill>
        <p:spPr>
          <a:xfrm>
            <a:off x="2690434" y="5753576"/>
            <a:ext cx="2190315" cy="446865"/>
          </a:xfrm>
          <a:prstGeom prst="rect">
            <a:avLst/>
          </a:prstGeom>
        </p:spPr>
      </p:pic>
      <p:pic>
        <p:nvPicPr>
          <p:cNvPr id="1032" name="Picture 8" descr="Founders Federal Credit Union |">
            <a:extLst>
              <a:ext uri="{FF2B5EF4-FFF2-40B4-BE49-F238E27FC236}">
                <a16:creationId xmlns:a16="http://schemas.microsoft.com/office/drawing/2014/main" id="{CFA3DEE0-B79C-2E90-5AE9-BDF0E27D0355}"/>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2728460" y="3902909"/>
            <a:ext cx="2006835" cy="1203528"/>
          </a:xfrm>
          <a:prstGeom prst="rect">
            <a:avLst/>
          </a:prstGeom>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F24243D9-A800-C723-85A8-D69AC341736D}"/>
              </a:ext>
            </a:extLst>
          </p:cNvPr>
          <p:cNvPicPr>
            <a:picLocks noChangeAspect="1"/>
          </p:cNvPicPr>
          <p:nvPr/>
        </p:nvPicPr>
        <p:blipFill>
          <a:blip r:embed="rId23"/>
          <a:stretch>
            <a:fillRect/>
          </a:stretch>
        </p:blipFill>
        <p:spPr>
          <a:xfrm>
            <a:off x="6563596" y="3907374"/>
            <a:ext cx="889184" cy="903881"/>
          </a:xfrm>
          <a:prstGeom prst="rect">
            <a:avLst/>
          </a:prstGeom>
        </p:spPr>
      </p:pic>
      <p:pic>
        <p:nvPicPr>
          <p:cNvPr id="41" name="Picture 40">
            <a:extLst>
              <a:ext uri="{FF2B5EF4-FFF2-40B4-BE49-F238E27FC236}">
                <a16:creationId xmlns:a16="http://schemas.microsoft.com/office/drawing/2014/main" id="{99F0DF86-CE1A-9B5A-86BF-A3980DD0A843}"/>
              </a:ext>
            </a:extLst>
          </p:cNvPr>
          <p:cNvPicPr>
            <a:picLocks noChangeAspect="1"/>
          </p:cNvPicPr>
          <p:nvPr/>
        </p:nvPicPr>
        <p:blipFill>
          <a:blip r:embed="rId24"/>
          <a:stretch>
            <a:fillRect/>
          </a:stretch>
        </p:blipFill>
        <p:spPr>
          <a:xfrm>
            <a:off x="123464" y="2803704"/>
            <a:ext cx="1251760" cy="418093"/>
          </a:xfrm>
          <a:prstGeom prst="rect">
            <a:avLst/>
          </a:prstGeom>
        </p:spPr>
      </p:pic>
      <p:pic>
        <p:nvPicPr>
          <p:cNvPr id="43" name="Picture 42">
            <a:extLst>
              <a:ext uri="{FF2B5EF4-FFF2-40B4-BE49-F238E27FC236}">
                <a16:creationId xmlns:a16="http://schemas.microsoft.com/office/drawing/2014/main" id="{07AA1461-59EB-EA58-0ECE-E9F4FEA2563D}"/>
              </a:ext>
            </a:extLst>
          </p:cNvPr>
          <p:cNvPicPr>
            <a:picLocks noChangeAspect="1"/>
          </p:cNvPicPr>
          <p:nvPr/>
        </p:nvPicPr>
        <p:blipFill>
          <a:blip r:embed="rId25"/>
          <a:stretch>
            <a:fillRect/>
          </a:stretch>
        </p:blipFill>
        <p:spPr>
          <a:xfrm>
            <a:off x="5106831" y="5639220"/>
            <a:ext cx="1676547" cy="720153"/>
          </a:xfrm>
          <a:prstGeom prst="rect">
            <a:avLst/>
          </a:prstGeom>
        </p:spPr>
      </p:pic>
      <p:pic>
        <p:nvPicPr>
          <p:cNvPr id="45" name="Picture 44">
            <a:extLst>
              <a:ext uri="{FF2B5EF4-FFF2-40B4-BE49-F238E27FC236}">
                <a16:creationId xmlns:a16="http://schemas.microsoft.com/office/drawing/2014/main" id="{DE0ED467-74D7-DAC2-729C-E17A51909AD5}"/>
              </a:ext>
            </a:extLst>
          </p:cNvPr>
          <p:cNvPicPr>
            <a:picLocks noChangeAspect="1"/>
          </p:cNvPicPr>
          <p:nvPr/>
        </p:nvPicPr>
        <p:blipFill>
          <a:blip r:embed="rId26"/>
          <a:stretch>
            <a:fillRect/>
          </a:stretch>
        </p:blipFill>
        <p:spPr>
          <a:xfrm>
            <a:off x="6480435" y="4900585"/>
            <a:ext cx="972345" cy="965639"/>
          </a:xfrm>
          <a:prstGeom prst="rect">
            <a:avLst/>
          </a:prstGeom>
        </p:spPr>
      </p:pic>
      <p:pic>
        <p:nvPicPr>
          <p:cNvPr id="47" name="Picture 46">
            <a:extLst>
              <a:ext uri="{FF2B5EF4-FFF2-40B4-BE49-F238E27FC236}">
                <a16:creationId xmlns:a16="http://schemas.microsoft.com/office/drawing/2014/main" id="{E45D52B0-F330-D1AB-2148-A851F1D7C3B5}"/>
              </a:ext>
            </a:extLst>
          </p:cNvPr>
          <p:cNvPicPr>
            <a:picLocks noChangeAspect="1"/>
          </p:cNvPicPr>
          <p:nvPr/>
        </p:nvPicPr>
        <p:blipFill>
          <a:blip r:embed="rId27"/>
          <a:stretch>
            <a:fillRect/>
          </a:stretch>
        </p:blipFill>
        <p:spPr>
          <a:xfrm>
            <a:off x="100290" y="3310283"/>
            <a:ext cx="1008460" cy="425022"/>
          </a:xfrm>
          <a:prstGeom prst="rect">
            <a:avLst/>
          </a:prstGeom>
        </p:spPr>
      </p:pic>
      <p:pic>
        <p:nvPicPr>
          <p:cNvPr id="49" name="Picture 48">
            <a:extLst>
              <a:ext uri="{FF2B5EF4-FFF2-40B4-BE49-F238E27FC236}">
                <a16:creationId xmlns:a16="http://schemas.microsoft.com/office/drawing/2014/main" id="{AF866C11-2877-BE43-C5BD-564E74E550DF}"/>
              </a:ext>
            </a:extLst>
          </p:cNvPr>
          <p:cNvPicPr>
            <a:picLocks noChangeAspect="1"/>
          </p:cNvPicPr>
          <p:nvPr/>
        </p:nvPicPr>
        <p:blipFill>
          <a:blip r:embed="rId28"/>
          <a:stretch>
            <a:fillRect/>
          </a:stretch>
        </p:blipFill>
        <p:spPr>
          <a:xfrm>
            <a:off x="5535558" y="4029170"/>
            <a:ext cx="953037" cy="408966"/>
          </a:xfrm>
          <a:prstGeom prst="rect">
            <a:avLst/>
          </a:prstGeom>
        </p:spPr>
      </p:pic>
      <p:pic>
        <p:nvPicPr>
          <p:cNvPr id="51" name="Picture 50">
            <a:extLst>
              <a:ext uri="{FF2B5EF4-FFF2-40B4-BE49-F238E27FC236}">
                <a16:creationId xmlns:a16="http://schemas.microsoft.com/office/drawing/2014/main" id="{A1F28EA6-DF3F-CD0A-35DD-4C063375D1FA}"/>
              </a:ext>
            </a:extLst>
          </p:cNvPr>
          <p:cNvPicPr>
            <a:picLocks noChangeAspect="1"/>
          </p:cNvPicPr>
          <p:nvPr/>
        </p:nvPicPr>
        <p:blipFill>
          <a:blip r:embed="rId29"/>
          <a:stretch>
            <a:fillRect/>
          </a:stretch>
        </p:blipFill>
        <p:spPr>
          <a:xfrm>
            <a:off x="2423289" y="3485723"/>
            <a:ext cx="1008460" cy="479346"/>
          </a:xfrm>
          <a:prstGeom prst="rect">
            <a:avLst/>
          </a:prstGeom>
        </p:spPr>
      </p:pic>
      <p:pic>
        <p:nvPicPr>
          <p:cNvPr id="53" name="Picture 52">
            <a:extLst>
              <a:ext uri="{FF2B5EF4-FFF2-40B4-BE49-F238E27FC236}">
                <a16:creationId xmlns:a16="http://schemas.microsoft.com/office/drawing/2014/main" id="{A70DA732-C8CB-115A-54EB-791A8B3AFE37}"/>
              </a:ext>
            </a:extLst>
          </p:cNvPr>
          <p:cNvPicPr>
            <a:picLocks noChangeAspect="1"/>
          </p:cNvPicPr>
          <p:nvPr/>
        </p:nvPicPr>
        <p:blipFill>
          <a:blip r:embed="rId30"/>
          <a:stretch>
            <a:fillRect/>
          </a:stretch>
        </p:blipFill>
        <p:spPr>
          <a:xfrm>
            <a:off x="495971" y="1835960"/>
            <a:ext cx="683007" cy="959596"/>
          </a:xfrm>
          <a:prstGeom prst="rect">
            <a:avLst/>
          </a:prstGeom>
        </p:spPr>
      </p:pic>
      <p:pic>
        <p:nvPicPr>
          <p:cNvPr id="55" name="Picture 54">
            <a:extLst>
              <a:ext uri="{FF2B5EF4-FFF2-40B4-BE49-F238E27FC236}">
                <a16:creationId xmlns:a16="http://schemas.microsoft.com/office/drawing/2014/main" id="{54A96830-3902-AEAA-758A-17166845C885}"/>
              </a:ext>
            </a:extLst>
          </p:cNvPr>
          <p:cNvPicPr>
            <a:picLocks noChangeAspect="1"/>
          </p:cNvPicPr>
          <p:nvPr/>
        </p:nvPicPr>
        <p:blipFill>
          <a:blip r:embed="rId31"/>
          <a:stretch>
            <a:fillRect/>
          </a:stretch>
        </p:blipFill>
        <p:spPr>
          <a:xfrm>
            <a:off x="245026" y="218142"/>
            <a:ext cx="1601808" cy="672326"/>
          </a:xfrm>
          <a:prstGeom prst="rect">
            <a:avLst/>
          </a:prstGeom>
        </p:spPr>
      </p:pic>
      <p:pic>
        <p:nvPicPr>
          <p:cNvPr id="59" name="Picture 58">
            <a:extLst>
              <a:ext uri="{FF2B5EF4-FFF2-40B4-BE49-F238E27FC236}">
                <a16:creationId xmlns:a16="http://schemas.microsoft.com/office/drawing/2014/main" id="{4527DEE3-4E8F-4125-D85A-203EE1CEFD08}"/>
              </a:ext>
            </a:extLst>
          </p:cNvPr>
          <p:cNvPicPr>
            <a:picLocks noChangeAspect="1"/>
          </p:cNvPicPr>
          <p:nvPr/>
        </p:nvPicPr>
        <p:blipFill>
          <a:blip r:embed="rId32"/>
          <a:stretch>
            <a:fillRect/>
          </a:stretch>
        </p:blipFill>
        <p:spPr>
          <a:xfrm>
            <a:off x="1370409" y="3097615"/>
            <a:ext cx="885734" cy="477417"/>
          </a:xfrm>
          <a:prstGeom prst="rect">
            <a:avLst/>
          </a:prstGeom>
        </p:spPr>
      </p:pic>
      <p:pic>
        <p:nvPicPr>
          <p:cNvPr id="61" name="Picture 60">
            <a:extLst>
              <a:ext uri="{FF2B5EF4-FFF2-40B4-BE49-F238E27FC236}">
                <a16:creationId xmlns:a16="http://schemas.microsoft.com/office/drawing/2014/main" id="{BDCF53CF-579D-38DA-1B52-31B49DA60A57}"/>
              </a:ext>
            </a:extLst>
          </p:cNvPr>
          <p:cNvPicPr>
            <a:picLocks noChangeAspect="1"/>
          </p:cNvPicPr>
          <p:nvPr/>
        </p:nvPicPr>
        <p:blipFill>
          <a:blip r:embed="rId33"/>
          <a:stretch>
            <a:fillRect/>
          </a:stretch>
        </p:blipFill>
        <p:spPr>
          <a:xfrm>
            <a:off x="218448" y="1054366"/>
            <a:ext cx="1654964" cy="653147"/>
          </a:xfrm>
          <a:prstGeom prst="rect">
            <a:avLst/>
          </a:prstGeom>
        </p:spPr>
      </p:pic>
      <p:pic>
        <p:nvPicPr>
          <p:cNvPr id="1025" name="Picture 1024">
            <a:extLst>
              <a:ext uri="{FF2B5EF4-FFF2-40B4-BE49-F238E27FC236}">
                <a16:creationId xmlns:a16="http://schemas.microsoft.com/office/drawing/2014/main" id="{74E82807-0690-6912-AD95-60EDD859ED2C}"/>
              </a:ext>
            </a:extLst>
          </p:cNvPr>
          <p:cNvPicPr>
            <a:picLocks noChangeAspect="1"/>
          </p:cNvPicPr>
          <p:nvPr/>
        </p:nvPicPr>
        <p:blipFill>
          <a:blip r:embed="rId34"/>
          <a:stretch>
            <a:fillRect/>
          </a:stretch>
        </p:blipFill>
        <p:spPr>
          <a:xfrm>
            <a:off x="1526643" y="2043931"/>
            <a:ext cx="634262" cy="572185"/>
          </a:xfrm>
          <a:prstGeom prst="rect">
            <a:avLst/>
          </a:prstGeom>
        </p:spPr>
      </p:pic>
      <p:pic>
        <p:nvPicPr>
          <p:cNvPr id="1028" name="Picture 1027">
            <a:extLst>
              <a:ext uri="{FF2B5EF4-FFF2-40B4-BE49-F238E27FC236}">
                <a16:creationId xmlns:a16="http://schemas.microsoft.com/office/drawing/2014/main" id="{AE9CE97A-44E0-8368-FF44-ADB64B14034B}"/>
              </a:ext>
            </a:extLst>
          </p:cNvPr>
          <p:cNvPicPr>
            <a:picLocks noChangeAspect="1"/>
          </p:cNvPicPr>
          <p:nvPr/>
        </p:nvPicPr>
        <p:blipFill>
          <a:blip r:embed="rId35"/>
          <a:stretch>
            <a:fillRect/>
          </a:stretch>
        </p:blipFill>
        <p:spPr>
          <a:xfrm>
            <a:off x="3154441" y="1752292"/>
            <a:ext cx="897617" cy="453194"/>
          </a:xfrm>
          <a:prstGeom prst="rect">
            <a:avLst/>
          </a:prstGeom>
        </p:spPr>
      </p:pic>
      <p:pic>
        <p:nvPicPr>
          <p:cNvPr id="1029" name="Picture 2" descr="Packer Salaries in the United States for alphabroder | Indeed.com">
            <a:extLst>
              <a:ext uri="{FF2B5EF4-FFF2-40B4-BE49-F238E27FC236}">
                <a16:creationId xmlns:a16="http://schemas.microsoft.com/office/drawing/2014/main" id="{268E38A3-320D-AEAA-8339-405856C2266A}"/>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2900" y="7687675"/>
            <a:ext cx="1200908" cy="12009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1032">
            <a:extLst>
              <a:ext uri="{FF2B5EF4-FFF2-40B4-BE49-F238E27FC236}">
                <a16:creationId xmlns:a16="http://schemas.microsoft.com/office/drawing/2014/main" id="{17052934-A72F-4F0A-08C0-A7484A305880}"/>
              </a:ext>
            </a:extLst>
          </p:cNvPr>
          <p:cNvPicPr>
            <a:picLocks noChangeAspect="1"/>
          </p:cNvPicPr>
          <p:nvPr/>
        </p:nvPicPr>
        <p:blipFill>
          <a:blip r:embed="rId37"/>
          <a:stretch>
            <a:fillRect/>
          </a:stretch>
        </p:blipFill>
        <p:spPr>
          <a:xfrm>
            <a:off x="100290" y="3890825"/>
            <a:ext cx="1246367" cy="743027"/>
          </a:xfrm>
          <a:prstGeom prst="rect">
            <a:avLst/>
          </a:prstGeom>
        </p:spPr>
      </p:pic>
      <p:pic>
        <p:nvPicPr>
          <p:cNvPr id="1037" name="Picture 1036">
            <a:extLst>
              <a:ext uri="{FF2B5EF4-FFF2-40B4-BE49-F238E27FC236}">
                <a16:creationId xmlns:a16="http://schemas.microsoft.com/office/drawing/2014/main" id="{A25C69EB-4F97-2A3D-30F6-B3E339CA14F4}"/>
              </a:ext>
            </a:extLst>
          </p:cNvPr>
          <p:cNvPicPr>
            <a:picLocks noChangeAspect="1"/>
          </p:cNvPicPr>
          <p:nvPr/>
        </p:nvPicPr>
        <p:blipFill>
          <a:blip r:embed="rId38"/>
          <a:stretch>
            <a:fillRect/>
          </a:stretch>
        </p:blipFill>
        <p:spPr>
          <a:xfrm>
            <a:off x="114425" y="4694107"/>
            <a:ext cx="1263849" cy="656609"/>
          </a:xfrm>
          <a:prstGeom prst="rect">
            <a:avLst/>
          </a:prstGeom>
        </p:spPr>
      </p:pic>
      <p:pic>
        <p:nvPicPr>
          <p:cNvPr id="1040" name="Picture 1039">
            <a:extLst>
              <a:ext uri="{FF2B5EF4-FFF2-40B4-BE49-F238E27FC236}">
                <a16:creationId xmlns:a16="http://schemas.microsoft.com/office/drawing/2014/main" id="{4343B5F2-F4CF-C399-9D9A-C7707A730315}"/>
              </a:ext>
            </a:extLst>
          </p:cNvPr>
          <p:cNvPicPr>
            <a:picLocks noChangeAspect="1"/>
          </p:cNvPicPr>
          <p:nvPr/>
        </p:nvPicPr>
        <p:blipFill>
          <a:blip r:embed="rId39"/>
          <a:stretch>
            <a:fillRect/>
          </a:stretch>
        </p:blipFill>
        <p:spPr>
          <a:xfrm>
            <a:off x="3245652" y="1123864"/>
            <a:ext cx="1169027" cy="418189"/>
          </a:xfrm>
          <a:prstGeom prst="rect">
            <a:avLst/>
          </a:prstGeom>
        </p:spPr>
      </p:pic>
      <p:pic>
        <p:nvPicPr>
          <p:cNvPr id="13" name="Picture 12">
            <a:extLst>
              <a:ext uri="{FF2B5EF4-FFF2-40B4-BE49-F238E27FC236}">
                <a16:creationId xmlns:a16="http://schemas.microsoft.com/office/drawing/2014/main" id="{DDFC5CCD-7632-A054-1890-7BD135A95018}"/>
              </a:ext>
            </a:extLst>
          </p:cNvPr>
          <p:cNvPicPr>
            <a:picLocks noChangeAspect="1"/>
          </p:cNvPicPr>
          <p:nvPr/>
        </p:nvPicPr>
        <p:blipFill>
          <a:blip r:embed="rId40"/>
          <a:stretch>
            <a:fillRect/>
          </a:stretch>
        </p:blipFill>
        <p:spPr>
          <a:xfrm>
            <a:off x="4152854" y="2586695"/>
            <a:ext cx="1651085" cy="909463"/>
          </a:xfrm>
          <a:prstGeom prst="rect">
            <a:avLst/>
          </a:prstGeom>
        </p:spPr>
      </p:pic>
      <p:sp>
        <p:nvSpPr>
          <p:cNvPr id="4" name="Title 3">
            <a:extLst>
              <a:ext uri="{FF2B5EF4-FFF2-40B4-BE49-F238E27FC236}">
                <a16:creationId xmlns:a16="http://schemas.microsoft.com/office/drawing/2014/main" id="{0705CFFF-5929-9BE3-EFA6-90E3A2C93193}"/>
              </a:ext>
            </a:extLst>
          </p:cNvPr>
          <p:cNvSpPr>
            <a:spLocks noGrp="1"/>
          </p:cNvSpPr>
          <p:nvPr>
            <p:ph type="ctrTitle"/>
          </p:nvPr>
        </p:nvSpPr>
        <p:spPr>
          <a:xfrm>
            <a:off x="2254211" y="6293935"/>
            <a:ext cx="3263985" cy="2868147"/>
          </a:xfrm>
          <a:prstGeom prst="ellipse">
            <a:avLst/>
          </a:prstGeom>
          <a:solidFill>
            <a:srgbClr val="262626"/>
          </a:solidFill>
          <a:ln w="174625" cmpd="thinThick">
            <a:solidFill>
              <a:srgbClr val="262626"/>
            </a:solidFill>
          </a:ln>
        </p:spPr>
        <p:txBody>
          <a:bodyPr vert="horz" lIns="100584" tIns="50292" rIns="100584" bIns="50292" rtlCol="0" anchor="ctr">
            <a:normAutofit/>
          </a:bodyPr>
          <a:lstStyle/>
          <a:p>
            <a:r>
              <a:rPr lang="en-US" sz="3080" dirty="0">
                <a:solidFill>
                  <a:srgbClr val="FFFFFF"/>
                </a:solidFill>
                <a:latin typeface="Algerian" panose="04020705040A02060702" pitchFamily="82" charset="0"/>
              </a:rPr>
              <a:t>Thank you to our 2022 Sponsors!</a:t>
            </a:r>
          </a:p>
        </p:txBody>
      </p:sp>
      <p:pic>
        <p:nvPicPr>
          <p:cNvPr id="1049" name="Picture 14" descr="MedicareCompareUSA and Spartanburg Regional Healthcare System Launch New  Initiative to Assist Medicare Beneficiaries in Health Plan Selection -">
            <a:extLst>
              <a:ext uri="{FF2B5EF4-FFF2-40B4-BE49-F238E27FC236}">
                <a16:creationId xmlns:a16="http://schemas.microsoft.com/office/drawing/2014/main" id="{DF75A273-B3F5-57A2-D947-2E770001FDB2}"/>
              </a:ext>
            </a:extLst>
          </p:cNvPr>
          <p:cNvPicPr>
            <a:picLocks noChangeAspect="1" noChangeArrowheads="1"/>
          </p:cNvPicPr>
          <p:nvPr/>
        </p:nvPicPr>
        <p:blipFill rotWithShape="1">
          <a:blip r:embed="rId41">
            <a:extLst>
              <a:ext uri="{28A0092B-C50C-407E-A947-70E740481C1C}">
                <a14:useLocalDpi xmlns:a14="http://schemas.microsoft.com/office/drawing/2010/main" val="0"/>
              </a:ext>
            </a:extLst>
          </a:blip>
          <a:srcRect l="5302" t="12405" r="5302" b="16038"/>
          <a:stretch/>
        </p:blipFill>
        <p:spPr bwMode="auto">
          <a:xfrm>
            <a:off x="532333" y="8953522"/>
            <a:ext cx="2253422" cy="1010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630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F07128A-F286-12BF-CDFA-51BEDC8ADE03}"/>
              </a:ext>
            </a:extLst>
          </p:cNvPr>
          <p:cNvPicPr/>
          <p:nvPr/>
        </p:nvPicPr>
        <p:blipFill>
          <a:blip r:embed="rId2">
            <a:alphaModFix amt="35000"/>
          </a:blip>
          <a:stretch>
            <a:fillRect/>
          </a:stretch>
        </p:blipFill>
        <p:spPr>
          <a:xfrm>
            <a:off x="0" y="0"/>
            <a:ext cx="7772400" cy="10058401"/>
          </a:xfrm>
          <a:prstGeom prst="rect">
            <a:avLst/>
          </a:prstGeom>
        </p:spPr>
      </p:pic>
      <p:pic>
        <p:nvPicPr>
          <p:cNvPr id="23" name="Picture 22" descr="A picture containing decorated&#10;&#10;Description automatically generated">
            <a:extLst>
              <a:ext uri="{FF2B5EF4-FFF2-40B4-BE49-F238E27FC236}">
                <a16:creationId xmlns:a16="http://schemas.microsoft.com/office/drawing/2014/main" id="{F9EC3C0B-E353-4D48-17A7-B8A32AE13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509" y="4286401"/>
            <a:ext cx="3485515" cy="1920875"/>
          </a:xfrm>
          <a:prstGeom prst="rect">
            <a:avLst/>
          </a:prstGeom>
        </p:spPr>
      </p:pic>
      <p:pic>
        <p:nvPicPr>
          <p:cNvPr id="6" name="Picture 5" descr="A picture containing outdoor, colorful&#10;&#10;Description automatically generated">
            <a:extLst>
              <a:ext uri="{FF2B5EF4-FFF2-40B4-BE49-F238E27FC236}">
                <a16:creationId xmlns:a16="http://schemas.microsoft.com/office/drawing/2014/main" id="{9D42190D-C64A-2F9F-C063-FFAEB0C3940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9099" y="4286401"/>
            <a:ext cx="3179922" cy="1920875"/>
          </a:xfrm>
          <a:prstGeom prst="rect">
            <a:avLst/>
          </a:prstGeom>
        </p:spPr>
      </p:pic>
      <p:pic>
        <p:nvPicPr>
          <p:cNvPr id="4" name="Picture 3" descr="A picture containing person, sky, outdoor, sport&#10;&#10;Description automatically generated">
            <a:extLst>
              <a:ext uri="{FF2B5EF4-FFF2-40B4-BE49-F238E27FC236}">
                <a16:creationId xmlns:a16="http://schemas.microsoft.com/office/drawing/2014/main" id="{A73383F0-2F12-29C1-078C-4B3353B3C43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513" y="6289350"/>
            <a:ext cx="2818448" cy="1706087"/>
          </a:xfrm>
          <a:prstGeom prst="rect">
            <a:avLst/>
          </a:prstGeom>
        </p:spPr>
      </p:pic>
      <p:pic>
        <p:nvPicPr>
          <p:cNvPr id="5" name="Picture 4">
            <a:extLst>
              <a:ext uri="{FF2B5EF4-FFF2-40B4-BE49-F238E27FC236}">
                <a16:creationId xmlns:a16="http://schemas.microsoft.com/office/drawing/2014/main" id="{B09E99B5-65A4-D9A5-18FD-0364D0451A3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2035" y="6289350"/>
            <a:ext cx="967423" cy="1706087"/>
          </a:xfrm>
          <a:prstGeom prst="rect">
            <a:avLst/>
          </a:prstGeom>
        </p:spPr>
      </p:pic>
      <p:pic>
        <p:nvPicPr>
          <p:cNvPr id="13" name="Picture 12">
            <a:extLst>
              <a:ext uri="{FF2B5EF4-FFF2-40B4-BE49-F238E27FC236}">
                <a16:creationId xmlns:a16="http://schemas.microsoft.com/office/drawing/2014/main" id="{AF80B8AC-4C11-CDC1-754A-21A20BDC594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11529" y="6289350"/>
            <a:ext cx="2797493" cy="1706087"/>
          </a:xfrm>
          <a:prstGeom prst="rect">
            <a:avLst/>
          </a:prstGeom>
        </p:spPr>
      </p:pic>
      <p:pic>
        <p:nvPicPr>
          <p:cNvPr id="7" name="Picture 6" descr="A picture containing outdoor, grass, farm machine, parked&#10;&#10;Description automatically generated">
            <a:extLst>
              <a:ext uri="{FF2B5EF4-FFF2-40B4-BE49-F238E27FC236}">
                <a16:creationId xmlns:a16="http://schemas.microsoft.com/office/drawing/2014/main" id="{CCF14142-1036-BDD8-CC73-B96CA4AA3CF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1509" y="8077513"/>
            <a:ext cx="3829527" cy="1861503"/>
          </a:xfrm>
          <a:prstGeom prst="rect">
            <a:avLst/>
          </a:prstGeom>
        </p:spPr>
      </p:pic>
      <p:pic>
        <p:nvPicPr>
          <p:cNvPr id="19" name="Picture 18" descr="A picture containing person, outdoor, people, group&#10;&#10;Description automatically generated">
            <a:extLst>
              <a:ext uri="{FF2B5EF4-FFF2-40B4-BE49-F238E27FC236}">
                <a16:creationId xmlns:a16="http://schemas.microsoft.com/office/drawing/2014/main" id="{861C00BF-D9B7-3B6B-6C5E-B82A3A2D66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71364" y="8077513"/>
            <a:ext cx="2835910" cy="1861503"/>
          </a:xfrm>
          <a:prstGeom prst="rect">
            <a:avLst/>
          </a:prstGeom>
        </p:spPr>
      </p:pic>
      <p:sp>
        <p:nvSpPr>
          <p:cNvPr id="18" name="Title 1">
            <a:extLst>
              <a:ext uri="{FF2B5EF4-FFF2-40B4-BE49-F238E27FC236}">
                <a16:creationId xmlns:a16="http://schemas.microsoft.com/office/drawing/2014/main" id="{F3CDBF7D-EB52-593D-D83C-85C520CE22C2}"/>
              </a:ext>
            </a:extLst>
          </p:cNvPr>
          <p:cNvSpPr>
            <a:spLocks noGrp="1"/>
          </p:cNvSpPr>
          <p:nvPr>
            <p:ph type="title"/>
          </p:nvPr>
        </p:nvSpPr>
        <p:spPr>
          <a:xfrm>
            <a:off x="586901" y="208531"/>
            <a:ext cx="6720373" cy="3802565"/>
          </a:xfrm>
          <a:noFill/>
          <a:ln>
            <a:noFill/>
          </a:ln>
          <a:effectLst>
            <a:outerShdw blurRad="149987" dist="250190" dir="8460000" algn="ctr">
              <a:srgbClr val="000000">
                <a:alpha val="24000"/>
              </a:srgbClr>
            </a:outerShdw>
            <a:reflection blurRad="6350" stA="52000" endA="300" endPos="35000" dir="5400000" sy="-100000" algn="bl" rotWithShape="0"/>
          </a:effectLst>
          <a:scene3d>
            <a:camera prst="orthographicFront">
              <a:rot lat="0" lon="0" rev="0"/>
            </a:camera>
            <a:lightRig rig="contrasting" dir="t">
              <a:rot lat="0" lon="0" rev="1500000"/>
            </a:lightRig>
          </a:scene3d>
          <a:sp3d prstMaterial="metal">
            <a:bevelT w="88900" h="88900"/>
          </a:sp3d>
        </p:spPr>
        <p:txBody>
          <a:bodyPr vert="horz" lIns="100584" tIns="50292" rIns="100584" bIns="50292" rtlCol="0" anchor="ctr">
            <a:noAutofit/>
            <a:sp3d extrusionH="57150">
              <a:bevelT w="38100" h="38100"/>
            </a:sp3d>
          </a:bodyPr>
          <a:lstStyle/>
          <a:p>
            <a:pPr algn="ctr"/>
            <a:r>
              <a:rPr lang="en-US" sz="3080" dirty="0">
                <a:latin typeface="Lucida Bright" panose="02040602050505020304" pitchFamily="18" charset="0"/>
              </a:rPr>
              <a:t>The Peach Festival is the largest tourist event in Cherokee County, offering low-cost to free entertainment for the entire family thanks to our local sponsor support!</a:t>
            </a:r>
          </a:p>
        </p:txBody>
      </p:sp>
    </p:spTree>
    <p:extLst>
      <p:ext uri="{BB962C8B-B14F-4D97-AF65-F5344CB8AC3E}">
        <p14:creationId xmlns:p14="http://schemas.microsoft.com/office/powerpoint/2010/main" val="2545071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3E5FAFF-7EE5-B903-0443-355337924767}"/>
              </a:ext>
            </a:extLst>
          </p:cNvPr>
          <p:cNvPicPr/>
          <p:nvPr/>
        </p:nvPicPr>
        <p:blipFill>
          <a:blip r:embed="rId2">
            <a:alphaModFix amt="35000"/>
          </a:blip>
          <a:stretch>
            <a:fillRect/>
          </a:stretch>
        </p:blipFill>
        <p:spPr>
          <a:xfrm>
            <a:off x="11389" y="0"/>
            <a:ext cx="7761011" cy="10058401"/>
          </a:xfrm>
          <a:prstGeom prst="rect">
            <a:avLst/>
          </a:prstGeom>
        </p:spPr>
      </p:pic>
      <p:sp>
        <p:nvSpPr>
          <p:cNvPr id="14" name="TextBox 13">
            <a:extLst>
              <a:ext uri="{FF2B5EF4-FFF2-40B4-BE49-F238E27FC236}">
                <a16:creationId xmlns:a16="http://schemas.microsoft.com/office/drawing/2014/main" id="{C7A1444A-634D-4883-BB3B-C0861FC288EA}"/>
              </a:ext>
            </a:extLst>
          </p:cNvPr>
          <p:cNvSpPr txBox="1"/>
          <p:nvPr/>
        </p:nvSpPr>
        <p:spPr>
          <a:xfrm>
            <a:off x="942277" y="626878"/>
            <a:ext cx="5887845" cy="8497454"/>
          </a:xfrm>
          <a:prstGeom prst="rect">
            <a:avLst/>
          </a:prstGeom>
          <a:noFill/>
        </p:spPr>
        <p:txBody>
          <a:bodyPr wrap="square" rtlCol="0">
            <a:spAutoFit/>
          </a:bodyPr>
          <a:lstStyle/>
          <a:p>
            <a:pPr algn="ctr">
              <a:lnSpc>
                <a:spcPct val="107000"/>
              </a:lnSpc>
            </a:pPr>
            <a:r>
              <a:rPr lang="en-US" sz="3600" b="1" dirty="0">
                <a:solidFill>
                  <a:srgbClr val="800000"/>
                </a:solidFill>
                <a:latin typeface="Calibri Light" panose="020F0302020204030204" pitchFamily="34" charset="0"/>
                <a:ea typeface="Calibri" panose="020F0502020204030204" pitchFamily="34" charset="0"/>
                <a:cs typeface="Times New Roman" panose="02020603050405020304" pitchFamily="18" charset="0"/>
              </a:rPr>
              <a:t>Events Schedule</a:t>
            </a:r>
          </a:p>
          <a:p>
            <a:pPr algn="ctr">
              <a:lnSpc>
                <a:spcPct val="107000"/>
              </a:lnSpc>
            </a:pPr>
            <a:endParaRPr lang="en-US" sz="1760" b="1" dirty="0">
              <a:solidFill>
                <a:srgbClr val="FFFFFF"/>
              </a:solidFill>
              <a:highlight>
                <a:srgbClr val="800000"/>
              </a:highlight>
              <a:latin typeface="+mj-lt"/>
              <a:ea typeface="Calibri" panose="020F0502020204030204" pitchFamily="34" charset="0"/>
              <a:cs typeface="Times New Roman" panose="02020603050405020304" pitchFamily="18" charset="0"/>
            </a:endParaRPr>
          </a:p>
          <a:p>
            <a:pPr algn="ctr">
              <a:lnSpc>
                <a:spcPct val="107000"/>
              </a:lnSpc>
            </a:pPr>
            <a:r>
              <a:rPr lang="en-US" sz="1760" b="1" dirty="0">
                <a:solidFill>
                  <a:srgbClr val="FFFFFF"/>
                </a:solidFill>
                <a:highlight>
                  <a:srgbClr val="800000"/>
                </a:highlight>
                <a:latin typeface="+mj-lt"/>
                <a:ea typeface="Calibri" panose="020F0502020204030204" pitchFamily="34" charset="0"/>
                <a:cs typeface="Times New Roman" panose="02020603050405020304" pitchFamily="18" charset="0"/>
              </a:rPr>
              <a:t>Wednesday, July 12th</a:t>
            </a:r>
            <a:endParaRPr lang="en-US" sz="1760" b="1" dirty="0">
              <a:latin typeface="+mj-lt"/>
              <a:ea typeface="Calibri" panose="020F0502020204030204" pitchFamily="34" charset="0"/>
              <a:cs typeface="Times New Roman" panose="02020603050405020304" pitchFamily="18" charset="0"/>
            </a:endParaRPr>
          </a:p>
          <a:p>
            <a:pPr algn="ctr">
              <a:lnSpc>
                <a:spcPct val="107000"/>
              </a:lnSpc>
            </a:pPr>
            <a:r>
              <a:rPr lang="en-US" sz="1760" b="1" dirty="0">
                <a:latin typeface="+mj-lt"/>
                <a:ea typeface="Calibri" panose="020F0502020204030204" pitchFamily="34" charset="0"/>
                <a:cs typeface="Times New Roman" panose="02020603050405020304" pitchFamily="18" charset="0"/>
              </a:rPr>
              <a:t>Praise &amp; Worship at Jolly Park</a:t>
            </a:r>
          </a:p>
          <a:p>
            <a:pPr algn="ctr">
              <a:lnSpc>
                <a:spcPct val="107000"/>
              </a:lnSpc>
            </a:pPr>
            <a:endParaRPr lang="en-US" sz="1760" b="1" dirty="0">
              <a:solidFill>
                <a:srgbClr val="FFFFFF"/>
              </a:solidFill>
              <a:highlight>
                <a:srgbClr val="800000"/>
              </a:highlight>
              <a:latin typeface="+mj-lt"/>
              <a:ea typeface="Calibri" panose="020F0502020204030204" pitchFamily="34" charset="0"/>
              <a:cs typeface="Times New Roman" panose="02020603050405020304" pitchFamily="18" charset="0"/>
            </a:endParaRPr>
          </a:p>
          <a:p>
            <a:pPr algn="ctr">
              <a:lnSpc>
                <a:spcPct val="107000"/>
              </a:lnSpc>
            </a:pPr>
            <a:r>
              <a:rPr lang="en-US" sz="1760" b="1" dirty="0">
                <a:latin typeface="+mj-lt"/>
                <a:ea typeface="Calibri" panose="020F0502020204030204" pitchFamily="34" charset="0"/>
                <a:cs typeface="Times New Roman" panose="02020603050405020304" pitchFamily="18" charset="0"/>
              </a:rPr>
              <a:t> </a:t>
            </a:r>
            <a:r>
              <a:rPr lang="en-US" sz="1760" b="1" dirty="0">
                <a:solidFill>
                  <a:srgbClr val="FFFFFF"/>
                </a:solidFill>
                <a:highlight>
                  <a:srgbClr val="800000"/>
                </a:highlight>
                <a:latin typeface="+mj-lt"/>
                <a:ea typeface="Calibri" panose="020F0502020204030204" pitchFamily="34" charset="0"/>
                <a:cs typeface="Times New Roman" panose="02020603050405020304" pitchFamily="18" charset="0"/>
              </a:rPr>
              <a:t>Friday, July 14th</a:t>
            </a:r>
            <a:endParaRPr lang="en-US" sz="1760" b="1" dirty="0">
              <a:latin typeface="+mj-lt"/>
              <a:ea typeface="Calibri" panose="020F0502020204030204" pitchFamily="34" charset="0"/>
              <a:cs typeface="Times New Roman" panose="02020603050405020304" pitchFamily="18" charset="0"/>
            </a:endParaRPr>
          </a:p>
          <a:p>
            <a:pPr algn="ctr">
              <a:lnSpc>
                <a:spcPct val="107000"/>
              </a:lnSpc>
            </a:pPr>
            <a:r>
              <a:rPr lang="en-US" sz="1760" b="1" dirty="0">
                <a:latin typeface="+mj-lt"/>
                <a:ea typeface="Calibri" panose="020F0502020204030204" pitchFamily="34" charset="0"/>
                <a:cs typeface="Times New Roman" panose="02020603050405020304" pitchFamily="18" charset="0"/>
              </a:rPr>
              <a:t>Dessert Contest</a:t>
            </a:r>
          </a:p>
          <a:p>
            <a:pPr algn="ctr">
              <a:lnSpc>
                <a:spcPct val="107000"/>
              </a:lnSpc>
            </a:pPr>
            <a:r>
              <a:rPr lang="en-US" sz="1760" b="1" dirty="0">
                <a:latin typeface="+mj-lt"/>
                <a:ea typeface="Calibri" panose="020F0502020204030204" pitchFamily="34" charset="0"/>
                <a:cs typeface="Times New Roman" panose="02020603050405020304" pitchFamily="18" charset="0"/>
              </a:rPr>
              <a:t>Kickoff Party at Jolly Park</a:t>
            </a:r>
          </a:p>
          <a:p>
            <a:pPr algn="ctr">
              <a:lnSpc>
                <a:spcPct val="107000"/>
              </a:lnSpc>
            </a:pPr>
            <a:r>
              <a:rPr lang="en-US" sz="1760" b="1" dirty="0">
                <a:latin typeface="+mj-lt"/>
                <a:ea typeface="Calibri" panose="020F0502020204030204" pitchFamily="34" charset="0"/>
                <a:cs typeface="Times New Roman" panose="02020603050405020304" pitchFamily="18" charset="0"/>
              </a:rPr>
              <a:t>Music, Food Vendors, Carnival</a:t>
            </a:r>
          </a:p>
          <a:p>
            <a:pPr algn="ctr">
              <a:lnSpc>
                <a:spcPct val="107000"/>
              </a:lnSpc>
            </a:pPr>
            <a:r>
              <a:rPr lang="en-US" sz="1760" b="1" dirty="0">
                <a:latin typeface="+mj-lt"/>
                <a:ea typeface="Arial Unicode MS" panose="020B0604020202020204" pitchFamily="34" charset="-128"/>
                <a:cs typeface="Times New Roman" panose="02020603050405020304" pitchFamily="18" charset="0"/>
              </a:rPr>
              <a:t>Arts and Crafts</a:t>
            </a:r>
            <a:endParaRPr lang="en-US" sz="1760" b="1" dirty="0">
              <a:latin typeface="+mj-lt"/>
              <a:ea typeface="Calibri" panose="020F0502020204030204" pitchFamily="34" charset="0"/>
              <a:cs typeface="Times New Roman" panose="02020603050405020304" pitchFamily="18" charset="0"/>
            </a:endParaRPr>
          </a:p>
          <a:p>
            <a:pPr algn="ctr">
              <a:lnSpc>
                <a:spcPct val="107000"/>
              </a:lnSpc>
            </a:pPr>
            <a:r>
              <a:rPr lang="en-US" sz="1760" b="1" dirty="0">
                <a:latin typeface="+mj-lt"/>
                <a:ea typeface="Arial Unicode MS" panose="020B0604020202020204" pitchFamily="34" charset="-128"/>
                <a:cs typeface="Times New Roman" panose="02020603050405020304" pitchFamily="18" charset="0"/>
              </a:rPr>
              <a:t>Concerts at Jolly Park</a:t>
            </a:r>
          </a:p>
          <a:p>
            <a:pPr algn="ctr">
              <a:lnSpc>
                <a:spcPct val="107000"/>
              </a:lnSpc>
            </a:pPr>
            <a:r>
              <a:rPr lang="en-US" sz="1760" b="1" dirty="0">
                <a:latin typeface="+mj-lt"/>
                <a:ea typeface="Arial Unicode MS" panose="020B0604020202020204" pitchFamily="34" charset="-128"/>
                <a:cs typeface="Times New Roman" panose="02020603050405020304" pitchFamily="18" charset="0"/>
              </a:rPr>
              <a:t>Lainey Wilson Concert at Lake Whelchel</a:t>
            </a:r>
          </a:p>
          <a:p>
            <a:pPr algn="ctr">
              <a:lnSpc>
                <a:spcPct val="107000"/>
              </a:lnSpc>
            </a:pPr>
            <a:endParaRPr lang="en-US" sz="1760" b="1" dirty="0">
              <a:latin typeface="+mj-lt"/>
              <a:ea typeface="Calibri" panose="020F0502020204030204" pitchFamily="34" charset="0"/>
              <a:cs typeface="Times New Roman" panose="02020603050405020304" pitchFamily="18" charset="0"/>
            </a:endParaRPr>
          </a:p>
          <a:p>
            <a:pPr algn="ctr">
              <a:lnSpc>
                <a:spcPct val="107000"/>
              </a:lnSpc>
            </a:pPr>
            <a:r>
              <a:rPr lang="en-US" sz="1760" b="1" dirty="0">
                <a:latin typeface="+mj-lt"/>
                <a:ea typeface="Calibri" panose="020F0502020204030204" pitchFamily="34" charset="0"/>
                <a:cs typeface="Times New Roman" panose="02020603050405020304" pitchFamily="18" charset="0"/>
              </a:rPr>
              <a:t> </a:t>
            </a:r>
            <a:r>
              <a:rPr lang="en-US" sz="1760" b="1" dirty="0">
                <a:solidFill>
                  <a:srgbClr val="FFFFFF"/>
                </a:solidFill>
                <a:highlight>
                  <a:srgbClr val="800000"/>
                </a:highlight>
                <a:latin typeface="+mj-lt"/>
                <a:ea typeface="Calibri" panose="020F0502020204030204" pitchFamily="34" charset="0"/>
                <a:cs typeface="Times New Roman" panose="02020603050405020304" pitchFamily="18" charset="0"/>
              </a:rPr>
              <a:t>Saturday, July 15</a:t>
            </a:r>
            <a:r>
              <a:rPr lang="en-US" sz="1760" b="1" baseline="30000" dirty="0">
                <a:solidFill>
                  <a:srgbClr val="FFFFFF"/>
                </a:solidFill>
                <a:highlight>
                  <a:srgbClr val="800000"/>
                </a:highlight>
                <a:latin typeface="+mj-lt"/>
                <a:ea typeface="Calibri" panose="020F0502020204030204" pitchFamily="34" charset="0"/>
                <a:cs typeface="Times New Roman" panose="02020603050405020304" pitchFamily="18" charset="0"/>
              </a:rPr>
              <a:t>th</a:t>
            </a:r>
            <a:endParaRPr lang="en-US" sz="1760" b="1" dirty="0">
              <a:latin typeface="+mj-lt"/>
              <a:ea typeface="Calibri" panose="020F0502020204030204" pitchFamily="34" charset="0"/>
              <a:cs typeface="Times New Roman" panose="02020603050405020304" pitchFamily="18" charset="0"/>
            </a:endParaRPr>
          </a:p>
          <a:p>
            <a:pPr algn="ctr">
              <a:lnSpc>
                <a:spcPct val="107000"/>
              </a:lnSpc>
            </a:pPr>
            <a:r>
              <a:rPr lang="en-US" sz="1760" b="1" dirty="0">
                <a:latin typeface="+mj-lt"/>
                <a:ea typeface="Arial Unicode MS" panose="020B0604020202020204" pitchFamily="34" charset="-128"/>
                <a:cs typeface="Times New Roman" panose="02020603050405020304" pitchFamily="18" charset="0"/>
              </a:rPr>
              <a:t>Arts and Crafts</a:t>
            </a:r>
            <a:endParaRPr lang="en-US" sz="1760" b="1" dirty="0">
              <a:latin typeface="+mj-lt"/>
              <a:ea typeface="Calibri" panose="020F0502020204030204" pitchFamily="34" charset="0"/>
              <a:cs typeface="Times New Roman" panose="02020603050405020304" pitchFamily="18" charset="0"/>
            </a:endParaRPr>
          </a:p>
          <a:p>
            <a:pPr algn="ctr">
              <a:lnSpc>
                <a:spcPct val="107000"/>
              </a:lnSpc>
            </a:pPr>
            <a:r>
              <a:rPr lang="en-US" sz="1760" b="1" dirty="0">
                <a:latin typeface="+mj-lt"/>
                <a:ea typeface="Calibri" panose="020F0502020204030204" pitchFamily="34" charset="0"/>
                <a:cs typeface="Times New Roman" panose="02020603050405020304" pitchFamily="18" charset="0"/>
              </a:rPr>
              <a:t>Parade</a:t>
            </a:r>
          </a:p>
          <a:p>
            <a:pPr algn="ctr">
              <a:lnSpc>
                <a:spcPct val="107000"/>
              </a:lnSpc>
            </a:pPr>
            <a:r>
              <a:rPr lang="en-US" sz="1760" b="1" dirty="0">
                <a:latin typeface="+mj-lt"/>
                <a:ea typeface="Arial Unicode MS" panose="020B0604020202020204" pitchFamily="34" charset="-128"/>
                <a:cs typeface="Times New Roman" panose="02020603050405020304" pitchFamily="18" charset="0"/>
              </a:rPr>
              <a:t>Dog Show</a:t>
            </a:r>
            <a:endParaRPr lang="en-US" sz="1760" b="1" dirty="0">
              <a:latin typeface="+mj-lt"/>
              <a:ea typeface="Calibri" panose="020F0502020204030204" pitchFamily="34" charset="0"/>
              <a:cs typeface="Times New Roman" panose="02020603050405020304" pitchFamily="18" charset="0"/>
            </a:endParaRPr>
          </a:p>
          <a:p>
            <a:pPr algn="ctr">
              <a:lnSpc>
                <a:spcPct val="107000"/>
              </a:lnSpc>
            </a:pPr>
            <a:r>
              <a:rPr lang="en-US" sz="1760" b="1" dirty="0">
                <a:latin typeface="+mj-lt"/>
                <a:ea typeface="Arial Unicode MS" panose="020B0604020202020204" pitchFamily="34" charset="-128"/>
                <a:cs typeface="Times New Roman" panose="02020603050405020304" pitchFamily="18" charset="0"/>
              </a:rPr>
              <a:t>Wrestling</a:t>
            </a:r>
          </a:p>
          <a:p>
            <a:pPr algn="ctr">
              <a:lnSpc>
                <a:spcPct val="107000"/>
              </a:lnSpc>
            </a:pPr>
            <a:r>
              <a:rPr lang="en-US" sz="1760" b="1" dirty="0">
                <a:latin typeface="+mj-lt"/>
                <a:ea typeface="Arial Unicode MS" panose="020B0604020202020204" pitchFamily="34" charset="-128"/>
                <a:cs typeface="Times New Roman" panose="02020603050405020304" pitchFamily="18" charset="0"/>
              </a:rPr>
              <a:t>Car Cruise-In</a:t>
            </a:r>
            <a:endParaRPr lang="en-US" sz="1760" b="1" dirty="0">
              <a:latin typeface="+mj-lt"/>
              <a:ea typeface="Calibri" panose="020F0502020204030204" pitchFamily="34" charset="0"/>
              <a:cs typeface="Times New Roman" panose="02020603050405020304" pitchFamily="18" charset="0"/>
            </a:endParaRPr>
          </a:p>
          <a:p>
            <a:pPr algn="ctr">
              <a:lnSpc>
                <a:spcPct val="107000"/>
              </a:lnSpc>
            </a:pPr>
            <a:r>
              <a:rPr lang="en-US" sz="1760" b="1" dirty="0">
                <a:latin typeface="+mj-lt"/>
                <a:ea typeface="Arial Unicode MS" panose="020B0604020202020204" pitchFamily="34" charset="-128"/>
                <a:cs typeface="Times New Roman" panose="02020603050405020304" pitchFamily="18" charset="0"/>
              </a:rPr>
              <a:t>Community Stage</a:t>
            </a:r>
            <a:endParaRPr lang="en-US" sz="1760" b="1" dirty="0">
              <a:latin typeface="+mj-lt"/>
              <a:ea typeface="Calibri" panose="020F0502020204030204" pitchFamily="34" charset="0"/>
              <a:cs typeface="Times New Roman" panose="02020603050405020304" pitchFamily="18" charset="0"/>
            </a:endParaRPr>
          </a:p>
          <a:p>
            <a:pPr algn="ctr">
              <a:lnSpc>
                <a:spcPct val="107000"/>
              </a:lnSpc>
            </a:pPr>
            <a:r>
              <a:rPr lang="en-US" sz="1760" b="1" dirty="0">
                <a:latin typeface="+mj-lt"/>
                <a:ea typeface="Arial Unicode MS" panose="020B0604020202020204" pitchFamily="34" charset="-128"/>
                <a:cs typeface="Times New Roman" panose="02020603050405020304" pitchFamily="18" charset="0"/>
              </a:rPr>
              <a:t>Concerts at Jolly Park</a:t>
            </a:r>
          </a:p>
          <a:p>
            <a:pPr algn="ctr">
              <a:lnSpc>
                <a:spcPct val="107000"/>
              </a:lnSpc>
            </a:pPr>
            <a:endParaRPr lang="en-US" sz="1760" b="1" dirty="0">
              <a:latin typeface="+mj-lt"/>
              <a:ea typeface="Calibri" panose="020F0502020204030204" pitchFamily="34" charset="0"/>
              <a:cs typeface="Times New Roman" panose="02020603050405020304" pitchFamily="18" charset="0"/>
            </a:endParaRPr>
          </a:p>
          <a:p>
            <a:pPr algn="ctr">
              <a:lnSpc>
                <a:spcPct val="107000"/>
              </a:lnSpc>
            </a:pPr>
            <a:r>
              <a:rPr lang="en-US" sz="1760" b="1" dirty="0">
                <a:latin typeface="+mj-lt"/>
                <a:ea typeface="Calibri" panose="020F0502020204030204" pitchFamily="34" charset="0"/>
                <a:cs typeface="Times New Roman" panose="02020603050405020304" pitchFamily="18" charset="0"/>
              </a:rPr>
              <a:t> </a:t>
            </a:r>
            <a:r>
              <a:rPr lang="en-US" sz="1760" b="1" dirty="0">
                <a:solidFill>
                  <a:srgbClr val="FFFFFF"/>
                </a:solidFill>
                <a:highlight>
                  <a:srgbClr val="800000"/>
                </a:highlight>
                <a:latin typeface="+mj-lt"/>
                <a:ea typeface="Calibri" panose="020F0502020204030204" pitchFamily="34" charset="0"/>
                <a:cs typeface="Times New Roman" panose="02020603050405020304" pitchFamily="18" charset="0"/>
              </a:rPr>
              <a:t>Friday, July 21st</a:t>
            </a:r>
            <a:endParaRPr lang="en-US" sz="1760" b="1" dirty="0">
              <a:latin typeface="+mj-lt"/>
              <a:ea typeface="Calibri" panose="020F0502020204030204" pitchFamily="34" charset="0"/>
              <a:cs typeface="Times New Roman" panose="02020603050405020304" pitchFamily="18" charset="0"/>
            </a:endParaRPr>
          </a:p>
          <a:p>
            <a:pPr algn="ctr">
              <a:lnSpc>
                <a:spcPct val="107000"/>
              </a:lnSpc>
            </a:pPr>
            <a:r>
              <a:rPr lang="en-US" sz="1760" b="1" dirty="0">
                <a:latin typeface="+mj-lt"/>
                <a:ea typeface="Calibri" panose="020F0502020204030204" pitchFamily="34" charset="0"/>
                <a:cs typeface="Times New Roman" panose="02020603050405020304" pitchFamily="18" charset="0"/>
              </a:rPr>
              <a:t>Car Race at Cherokee Speedway</a:t>
            </a:r>
          </a:p>
          <a:p>
            <a:pPr algn="ctr">
              <a:lnSpc>
                <a:spcPct val="107000"/>
              </a:lnSpc>
            </a:pPr>
            <a:endParaRPr lang="en-US" sz="1760" b="1" dirty="0">
              <a:latin typeface="+mj-lt"/>
              <a:ea typeface="Calibri" panose="020F0502020204030204" pitchFamily="34" charset="0"/>
              <a:cs typeface="Times New Roman" panose="02020603050405020304" pitchFamily="18" charset="0"/>
            </a:endParaRPr>
          </a:p>
          <a:p>
            <a:pPr algn="ctr">
              <a:lnSpc>
                <a:spcPct val="107000"/>
              </a:lnSpc>
            </a:pPr>
            <a:r>
              <a:rPr lang="en-US" sz="1760" b="1" dirty="0">
                <a:latin typeface="+mj-lt"/>
                <a:ea typeface="Calibri" panose="020F0502020204030204" pitchFamily="34" charset="0"/>
                <a:cs typeface="Times New Roman" panose="02020603050405020304" pitchFamily="18" charset="0"/>
              </a:rPr>
              <a:t> </a:t>
            </a:r>
            <a:r>
              <a:rPr lang="en-US" sz="1760" b="1" dirty="0">
                <a:solidFill>
                  <a:srgbClr val="FFFFFF"/>
                </a:solidFill>
                <a:highlight>
                  <a:srgbClr val="800000"/>
                </a:highlight>
                <a:latin typeface="+mj-lt"/>
                <a:ea typeface="Calibri" panose="020F0502020204030204" pitchFamily="34" charset="0"/>
                <a:cs typeface="Times New Roman" panose="02020603050405020304" pitchFamily="18" charset="0"/>
              </a:rPr>
              <a:t>Saturday, July 22</a:t>
            </a:r>
            <a:r>
              <a:rPr lang="en-US" sz="1760" b="1" baseline="30000" dirty="0">
                <a:solidFill>
                  <a:srgbClr val="FFFFFF"/>
                </a:solidFill>
                <a:highlight>
                  <a:srgbClr val="800000"/>
                </a:highlight>
                <a:latin typeface="+mj-lt"/>
                <a:ea typeface="Calibri" panose="020F0502020204030204" pitchFamily="34" charset="0"/>
                <a:cs typeface="Times New Roman" panose="02020603050405020304" pitchFamily="18" charset="0"/>
              </a:rPr>
              <a:t>nd</a:t>
            </a:r>
            <a:endParaRPr lang="en-US" sz="1760" b="1" dirty="0">
              <a:solidFill>
                <a:srgbClr val="FFFFFF"/>
              </a:solidFill>
              <a:highlight>
                <a:srgbClr val="800000"/>
              </a:highlight>
              <a:latin typeface="+mj-lt"/>
              <a:ea typeface="Calibri" panose="020F0502020204030204" pitchFamily="34" charset="0"/>
              <a:cs typeface="Times New Roman" panose="02020603050405020304" pitchFamily="18" charset="0"/>
            </a:endParaRPr>
          </a:p>
          <a:p>
            <a:pPr algn="ctr">
              <a:lnSpc>
                <a:spcPct val="107000"/>
              </a:lnSpc>
            </a:pPr>
            <a:r>
              <a:rPr lang="en-US" sz="1760" b="1" dirty="0">
                <a:latin typeface="+mj-lt"/>
                <a:ea typeface="Calibri" panose="020F0502020204030204" pitchFamily="34" charset="0"/>
                <a:cs typeface="Times New Roman" panose="02020603050405020304" pitchFamily="18" charset="0"/>
              </a:rPr>
              <a:t>Pageant</a:t>
            </a:r>
          </a:p>
          <a:p>
            <a:pPr algn="ctr">
              <a:lnSpc>
                <a:spcPct val="107000"/>
              </a:lnSpc>
            </a:pPr>
            <a:r>
              <a:rPr lang="en-US" sz="1760" b="1" dirty="0">
                <a:latin typeface="+mj-lt"/>
                <a:ea typeface="Calibri" panose="020F0502020204030204" pitchFamily="34" charset="0"/>
                <a:cs typeface="Times New Roman" panose="02020603050405020304" pitchFamily="18" charset="0"/>
              </a:rPr>
              <a:t>Mud Bog at Lake Whelchel</a:t>
            </a:r>
            <a:endParaRPr lang="en-US" sz="2207" b="1" dirty="0"/>
          </a:p>
        </p:txBody>
      </p:sp>
      <p:pic>
        <p:nvPicPr>
          <p:cNvPr id="22" name="Picture 21">
            <a:extLst>
              <a:ext uri="{FF2B5EF4-FFF2-40B4-BE49-F238E27FC236}">
                <a16:creationId xmlns:a16="http://schemas.microsoft.com/office/drawing/2014/main" id="{4D201DF8-551C-0B43-BE51-8D727CCAAB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866" y="994076"/>
            <a:ext cx="1967849" cy="2534857"/>
          </a:xfrm>
          <a:prstGeom prst="rect">
            <a:avLst/>
          </a:prstGeom>
          <a:noFill/>
        </p:spPr>
      </p:pic>
      <p:pic>
        <p:nvPicPr>
          <p:cNvPr id="23" name="Picture 22">
            <a:extLst>
              <a:ext uri="{FF2B5EF4-FFF2-40B4-BE49-F238E27FC236}">
                <a16:creationId xmlns:a16="http://schemas.microsoft.com/office/drawing/2014/main" id="{248AE656-EB01-0E2C-73E3-A7972DDD20A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7908" y="1095423"/>
            <a:ext cx="1718310" cy="2291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a:extLst>
              <a:ext uri="{FF2B5EF4-FFF2-40B4-BE49-F238E27FC236}">
                <a16:creationId xmlns:a16="http://schemas.microsoft.com/office/drawing/2014/main" id="{09CF841A-EFD7-3C02-E077-29756753BB9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15230" y="8409410"/>
            <a:ext cx="2267085" cy="1589913"/>
          </a:xfrm>
          <a:prstGeom prst="rect">
            <a:avLst/>
          </a:prstGeom>
          <a:noFill/>
        </p:spPr>
      </p:pic>
      <p:pic>
        <p:nvPicPr>
          <p:cNvPr id="25" name="Picture 24">
            <a:extLst>
              <a:ext uri="{FF2B5EF4-FFF2-40B4-BE49-F238E27FC236}">
                <a16:creationId xmlns:a16="http://schemas.microsoft.com/office/drawing/2014/main" id="{4EE69A6A-65B2-40EE-4780-D4E00B2917C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5554" y="4481928"/>
            <a:ext cx="1964881" cy="2534857"/>
          </a:xfrm>
          <a:prstGeom prst="rect">
            <a:avLst/>
          </a:prstGeom>
          <a:noFill/>
        </p:spPr>
      </p:pic>
      <p:pic>
        <p:nvPicPr>
          <p:cNvPr id="26" name="Picture 25">
            <a:extLst>
              <a:ext uri="{FF2B5EF4-FFF2-40B4-BE49-F238E27FC236}">
                <a16:creationId xmlns:a16="http://schemas.microsoft.com/office/drawing/2014/main" id="{7920FBBD-A7D3-F179-A5BB-5EE6920A0A1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6137" y="8448709"/>
            <a:ext cx="2026508" cy="1351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descr="A person sitting at a table&#10;&#10;Description automatically generated with low confidence">
            <a:extLst>
              <a:ext uri="{FF2B5EF4-FFF2-40B4-BE49-F238E27FC236}">
                <a16:creationId xmlns:a16="http://schemas.microsoft.com/office/drawing/2014/main" id="{D5E9F9E3-8D76-2C90-5C8A-41C913ABC29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7951" y="4481926"/>
            <a:ext cx="1718310" cy="2291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231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7B2E006F-C3AD-D497-B915-61F723592C16}"/>
              </a:ext>
            </a:extLst>
          </p:cNvPr>
          <p:cNvPicPr/>
          <p:nvPr/>
        </p:nvPicPr>
        <p:blipFill rotWithShape="1">
          <a:blip r:embed="rId2">
            <a:alphaModFix amt="50000"/>
          </a:blip>
          <a:srcRect t="7306" b="29969"/>
          <a:stretch/>
        </p:blipFill>
        <p:spPr>
          <a:xfrm>
            <a:off x="-2" y="10"/>
            <a:ext cx="7772404" cy="7524196"/>
          </a:xfrm>
          <a:prstGeom prst="rect">
            <a:avLst/>
          </a:prstGeom>
        </p:spPr>
      </p:pic>
      <p:pic>
        <p:nvPicPr>
          <p:cNvPr id="41" name="Picture 40">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2754660"/>
            <a:ext cx="7772400" cy="7303741"/>
          </a:xfrm>
          <a:prstGeom prst="rect">
            <a:avLst/>
          </a:prstGeom>
        </p:spPr>
      </p:pic>
      <p:sp>
        <p:nvSpPr>
          <p:cNvPr id="2" name="Title 1">
            <a:extLst>
              <a:ext uri="{FF2B5EF4-FFF2-40B4-BE49-F238E27FC236}">
                <a16:creationId xmlns:a16="http://schemas.microsoft.com/office/drawing/2014/main" id="{8FBFB092-38F3-C837-0407-DD518AC96CB5}"/>
              </a:ext>
            </a:extLst>
          </p:cNvPr>
          <p:cNvSpPr>
            <a:spLocks noGrp="1"/>
          </p:cNvSpPr>
          <p:nvPr>
            <p:ph type="title"/>
          </p:nvPr>
        </p:nvSpPr>
        <p:spPr>
          <a:xfrm>
            <a:off x="20503" y="5836181"/>
            <a:ext cx="7751898" cy="1203999"/>
          </a:xfrm>
          <a:effectLst/>
        </p:spPr>
        <p:txBody>
          <a:bodyPr vert="horz" lIns="91440" tIns="45720" rIns="91440" bIns="45720" rtlCol="0" anchor="ctr">
            <a:noAutofit/>
          </a:bodyPr>
          <a:lstStyle/>
          <a:p>
            <a:pPr algn="ctr" defTabSz="685800"/>
            <a:r>
              <a:rPr lang="en-US" sz="5400" dirty="0">
                <a:solidFill>
                  <a:srgbClr val="000000"/>
                </a:solidFill>
                <a:effectLst>
                  <a:glow rad="139700">
                    <a:schemeClr val="accent3">
                      <a:satMod val="175000"/>
                      <a:alpha val="40000"/>
                    </a:schemeClr>
                  </a:glow>
                  <a:outerShdw blurRad="50800" dist="38100" dir="13500000" algn="br" rotWithShape="0">
                    <a:prstClr val="black">
                      <a:alpha val="40000"/>
                    </a:prstClr>
                  </a:outerShdw>
                </a:effectLst>
                <a:latin typeface="Algerian" panose="04020705040A02060702" pitchFamily="82" charset="0"/>
              </a:rPr>
              <a:t>IN-KIND SPONSORSHIPS</a:t>
            </a:r>
          </a:p>
        </p:txBody>
      </p:sp>
      <p:sp>
        <p:nvSpPr>
          <p:cNvPr id="26" name="Content Placeholder 5">
            <a:extLst>
              <a:ext uri="{FF2B5EF4-FFF2-40B4-BE49-F238E27FC236}">
                <a16:creationId xmlns:a16="http://schemas.microsoft.com/office/drawing/2014/main" id="{02A20FA1-9BC5-B374-123F-B2FF4012F912}"/>
              </a:ext>
            </a:extLst>
          </p:cNvPr>
          <p:cNvSpPr txBox="1">
            <a:spLocks/>
          </p:cNvSpPr>
          <p:nvPr/>
        </p:nvSpPr>
        <p:spPr>
          <a:xfrm>
            <a:off x="143690" y="7275837"/>
            <a:ext cx="7511143" cy="2782552"/>
          </a:xfrm>
          <a:prstGeom prst="rect">
            <a:avLst/>
          </a:prstGeom>
        </p:spPr>
        <p:txBody>
          <a:bodyPr vert="horz" lIns="91440" tIns="45720" rIns="91440" bIns="45720" rtlCol="0" anchor="ctr">
            <a:normAutofit fontScale="92500" lnSpcReduction="10000"/>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buNone/>
            </a:pPr>
            <a:r>
              <a:rPr lang="en-US" sz="2200" dirty="0">
                <a:effectLst/>
                <a:latin typeface="+mj-lt"/>
              </a:rPr>
              <a:t>While the Peach Festival requires monetary support to make our events successful, we also need partnerships with businesses for in-kind sponsorships. In-Kind sponsorships help save money we would otherwise need to spend to make the festival successful. Many ideas, such as food, lodging, and advertisement, are listed above. We appreciate any support you can invest in making this year's South Carolina Peach Festival the best one yet!</a:t>
            </a:r>
          </a:p>
          <a:p>
            <a:pPr marL="0" indent="0" algn="ctr">
              <a:buNone/>
            </a:pPr>
            <a:r>
              <a:rPr lang="en-US" sz="2000" dirty="0">
                <a:latin typeface="+mj-lt"/>
              </a:rPr>
              <a:t>Contact us today to become one of our In-Kind Sponsors!</a:t>
            </a:r>
          </a:p>
          <a:p>
            <a:pPr marL="0" indent="0" algn="ctr">
              <a:buNone/>
            </a:pPr>
            <a:r>
              <a:rPr lang="en-US" sz="1500" dirty="0">
                <a:latin typeface="+mj-lt"/>
              </a:rPr>
              <a:t>Jessica Willard at 864-491-7390 / Gayle White at 864-490-0133</a:t>
            </a:r>
          </a:p>
          <a:p>
            <a:pPr marL="0" indent="0" algn="ctr">
              <a:buNone/>
            </a:pPr>
            <a:r>
              <a:rPr lang="en-US" sz="1500" u="sng" dirty="0">
                <a:solidFill>
                  <a:srgbClr val="0000FF"/>
                </a:solidFill>
                <a:latin typeface="+mj-lt"/>
                <a:ea typeface="Arial" panose="020B0604020202020204" pitchFamily="34" charset="0"/>
                <a:cs typeface="Times New Roman" panose="02020603050405020304" pitchFamily="18" charset="0"/>
                <a:hlinkClick r:id="rId4"/>
              </a:rPr>
              <a:t>thesouthcarolinapeachfestival@yahoo.com</a:t>
            </a:r>
            <a:endParaRPr lang="en-US" sz="1500" dirty="0">
              <a:latin typeface="+mj-lt"/>
            </a:endParaRPr>
          </a:p>
        </p:txBody>
      </p:sp>
      <p:sp>
        <p:nvSpPr>
          <p:cNvPr id="4" name="Content Placeholder 2">
            <a:extLst>
              <a:ext uri="{FF2B5EF4-FFF2-40B4-BE49-F238E27FC236}">
                <a16:creationId xmlns:a16="http://schemas.microsoft.com/office/drawing/2014/main" id="{0A1128D9-5403-FB42-B9E7-300144FD9CF3}"/>
              </a:ext>
            </a:extLst>
          </p:cNvPr>
          <p:cNvSpPr txBox="1">
            <a:spLocks/>
          </p:cNvSpPr>
          <p:nvPr/>
        </p:nvSpPr>
        <p:spPr>
          <a:xfrm>
            <a:off x="534352" y="6071838"/>
            <a:ext cx="6703695" cy="3213765"/>
          </a:xfrm>
          <a:prstGeom prst="rect">
            <a:avLst/>
          </a:prstGeom>
        </p:spPr>
        <p:txBody>
          <a:bodyPr vert="horz" lIns="91440" tIns="45720" rIns="91440" bIns="45720" rtlCol="0">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endParaRPr lang="en-US" dirty="0"/>
          </a:p>
        </p:txBody>
      </p:sp>
      <p:graphicFrame>
        <p:nvGraphicFramePr>
          <p:cNvPr id="31" name="Content Placeholder 5">
            <a:extLst>
              <a:ext uri="{FF2B5EF4-FFF2-40B4-BE49-F238E27FC236}">
                <a16:creationId xmlns:a16="http://schemas.microsoft.com/office/drawing/2014/main" id="{A098EAFA-8C3F-B978-4471-F33C1AB7C1D4}"/>
              </a:ext>
            </a:extLst>
          </p:cNvPr>
          <p:cNvGraphicFramePr>
            <a:graphicFrameLocks/>
          </p:cNvGraphicFramePr>
          <p:nvPr>
            <p:extLst>
              <p:ext uri="{D42A27DB-BD31-4B8C-83A1-F6EECF244321}">
                <p14:modId xmlns:p14="http://schemas.microsoft.com/office/powerpoint/2010/main" val="1815746527"/>
              </p:ext>
            </p:extLst>
          </p:nvPr>
        </p:nvGraphicFramePr>
        <p:xfrm>
          <a:off x="-2" y="612200"/>
          <a:ext cx="3722916" cy="47827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59567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id="{CA9DAAF4-9522-0CC2-2EBB-34E92AF0157A}"/>
              </a:ext>
            </a:extLst>
          </p:cNvPr>
          <p:cNvPicPr>
            <a:picLocks noChangeAspect="1"/>
          </p:cNvPicPr>
          <p:nvPr/>
        </p:nvPicPr>
        <p:blipFill>
          <a:blip r:embed="rId2">
            <a:alphaModFix amt="20000"/>
          </a:blip>
          <a:stretch>
            <a:fillRect/>
          </a:stretch>
        </p:blipFill>
        <p:spPr>
          <a:xfrm rot="16200000">
            <a:off x="-1138544" y="1137105"/>
            <a:ext cx="10049488" cy="7772400"/>
          </a:xfrm>
          <a:prstGeom prst="rect">
            <a:avLst/>
          </a:prstGeom>
        </p:spPr>
      </p:pic>
      <p:sp>
        <p:nvSpPr>
          <p:cNvPr id="2" name="Title 1">
            <a:extLst>
              <a:ext uri="{FF2B5EF4-FFF2-40B4-BE49-F238E27FC236}">
                <a16:creationId xmlns:a16="http://schemas.microsoft.com/office/drawing/2014/main" id="{B81637B5-F058-A758-FC89-9555BBC73671}"/>
              </a:ext>
            </a:extLst>
          </p:cNvPr>
          <p:cNvSpPr>
            <a:spLocks noGrp="1"/>
          </p:cNvSpPr>
          <p:nvPr>
            <p:ph type="title"/>
          </p:nvPr>
        </p:nvSpPr>
        <p:spPr>
          <a:xfrm rot="16200000">
            <a:off x="-3374806" y="4579706"/>
            <a:ext cx="8475490" cy="1009943"/>
          </a:xfrm>
          <a:solidFill>
            <a:schemeClr val="accent2"/>
          </a:solidFill>
          <a:ln w="38100">
            <a:solidFill>
              <a:srgbClr val="404040"/>
            </a:solidFill>
            <a:miter lim="800000"/>
          </a:ln>
        </p:spPr>
        <p:txBody>
          <a:bodyPr vert="horz" lIns="100584" tIns="50292" rIns="100584" bIns="50292" rtlCol="0" anchor="ctr">
            <a:normAutofit/>
          </a:bodyPr>
          <a:lstStyle/>
          <a:p>
            <a:pPr algn="ctr" defTabSz="754389"/>
            <a:r>
              <a:rPr lang="en-US" sz="3960" dirty="0">
                <a:solidFill>
                  <a:schemeClr val="bg1"/>
                </a:solidFill>
                <a:latin typeface="Algerian" panose="04020705040A02060702" pitchFamily="82" charset="0"/>
              </a:rPr>
              <a:t>Choose your Peach level! </a:t>
            </a:r>
          </a:p>
        </p:txBody>
      </p:sp>
      <p:pic>
        <p:nvPicPr>
          <p:cNvPr id="4" name="Picture 3">
            <a:extLst>
              <a:ext uri="{FF2B5EF4-FFF2-40B4-BE49-F238E27FC236}">
                <a16:creationId xmlns:a16="http://schemas.microsoft.com/office/drawing/2014/main" id="{F75331EF-52E3-728F-9FC4-51FD11383CD6}"/>
              </a:ext>
            </a:extLst>
          </p:cNvPr>
          <p:cNvPicPr>
            <a:picLocks noChangeAspect="1"/>
          </p:cNvPicPr>
          <p:nvPr/>
        </p:nvPicPr>
        <p:blipFill>
          <a:blip r:embed="rId3"/>
          <a:stretch>
            <a:fillRect/>
          </a:stretch>
        </p:blipFill>
        <p:spPr>
          <a:xfrm rot="16200000">
            <a:off x="-300294" y="1931921"/>
            <a:ext cx="9740900" cy="6182766"/>
          </a:xfrm>
          <a:prstGeom prst="rect">
            <a:avLst/>
          </a:prstGeom>
        </p:spPr>
      </p:pic>
    </p:spTree>
    <p:extLst>
      <p:ext uri="{BB962C8B-B14F-4D97-AF65-F5344CB8AC3E}">
        <p14:creationId xmlns:p14="http://schemas.microsoft.com/office/powerpoint/2010/main" val="3815716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1B61-A3F3-F928-83ED-0F9EC4B1A741}"/>
              </a:ext>
            </a:extLst>
          </p:cNvPr>
          <p:cNvSpPr>
            <a:spLocks noGrp="1"/>
          </p:cNvSpPr>
          <p:nvPr>
            <p:ph type="title"/>
          </p:nvPr>
        </p:nvSpPr>
        <p:spPr>
          <a:xfrm>
            <a:off x="633919" y="331190"/>
            <a:ext cx="6504562" cy="448800"/>
          </a:xfrm>
        </p:spPr>
        <p:txBody>
          <a:bodyPr>
            <a:normAutofit fontScale="90000"/>
          </a:bodyPr>
          <a:lstStyle/>
          <a:p>
            <a:pPr algn="ctr"/>
            <a:r>
              <a:rPr lang="en-US" dirty="0">
                <a:ea typeface="Arial" panose="020B0604020202020204" pitchFamily="34" charset="0"/>
                <a:cs typeface="Times New Roman" panose="02020603050405020304" pitchFamily="18" charset="0"/>
              </a:rPr>
              <a:t>Corporate Sponsorship Commitment Form</a:t>
            </a:r>
            <a:endParaRPr lang="en-US" dirty="0"/>
          </a:p>
        </p:txBody>
      </p:sp>
      <p:sp>
        <p:nvSpPr>
          <p:cNvPr id="4" name="Text Placeholder 3">
            <a:extLst>
              <a:ext uri="{FF2B5EF4-FFF2-40B4-BE49-F238E27FC236}">
                <a16:creationId xmlns:a16="http://schemas.microsoft.com/office/drawing/2014/main" id="{C03C00B6-0D43-54F7-AA0A-CAA99F27FD03}"/>
              </a:ext>
            </a:extLst>
          </p:cNvPr>
          <p:cNvSpPr>
            <a:spLocks noGrp="1"/>
          </p:cNvSpPr>
          <p:nvPr>
            <p:ph type="body" sz="half" idx="2"/>
          </p:nvPr>
        </p:nvSpPr>
        <p:spPr>
          <a:xfrm>
            <a:off x="234778" y="779990"/>
            <a:ext cx="7302844" cy="9278410"/>
          </a:xfrm>
        </p:spPr>
        <p:txBody>
          <a:bodyPr>
            <a:noAutofit/>
          </a:bodyPr>
          <a:lstStyle/>
          <a:p>
            <a:pPr algn="ctr">
              <a:lnSpc>
                <a:spcPct val="115000"/>
              </a:lnSpc>
              <a:spcBef>
                <a:spcPts val="0"/>
              </a:spcBef>
            </a:pPr>
            <a:r>
              <a:rPr lang="en-US" sz="1200" dirty="0">
                <a:latin typeface="+mj-lt"/>
                <a:ea typeface="Arial" panose="020B060402020202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gn="ctr">
              <a:lnSpc>
                <a:spcPct val="115000"/>
              </a:lnSpc>
              <a:spcBef>
                <a:spcPts val="0"/>
              </a:spcBef>
            </a:pPr>
            <a:r>
              <a:rPr lang="en-US" sz="1200" dirty="0">
                <a:latin typeface="+mj-lt"/>
                <a:ea typeface="Arial" panose="020B0604020202020204" pitchFamily="34" charset="0"/>
                <a:cs typeface="Times New Roman" panose="02020603050405020304" pitchFamily="18" charset="0"/>
              </a:rPr>
              <a:t>Please print all names legibly and exactly as they should appear in all publications.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Business Name: ____________________________________________ (as it appears in print)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Contact Name: __________________________________________________________________</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Mailing address: _________________________________________________________________</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City / State / Zip: ___________________________________ Phone: _______________________</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Type of contribution (please mark one):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Cash/Check Sponsorship Dollar Amount: $______________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In-Kind Item(s) Donated: ___________________________________________________________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Please mark and return for benefits according to level.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Sponsorships received before June 23, 2023, will be recognized according to levels. We are a 501(c) 6.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Please enclose a check payable to The South Carolina Peach Festival. We thank you for your contribution.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_____________________________________________________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Signature of sponsor</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Please email the logo in jpg format for promotional use to </a:t>
            </a:r>
            <a:r>
              <a:rPr lang="en-US" sz="1200" u="sng" dirty="0">
                <a:solidFill>
                  <a:srgbClr val="0000FF"/>
                </a:solidFill>
                <a:latin typeface="+mj-lt"/>
                <a:ea typeface="Arial" panose="020B0604020202020204" pitchFamily="34" charset="0"/>
                <a:cs typeface="Times New Roman" panose="02020603050405020304" pitchFamily="18" charset="0"/>
                <a:hlinkClick r:id="rId2"/>
              </a:rPr>
              <a:t>thesouthcarolinapeachfestival@yahoo.com</a:t>
            </a:r>
            <a:r>
              <a:rPr lang="en-US" sz="1200" dirty="0">
                <a:latin typeface="+mj-lt"/>
                <a:ea typeface="Arial" panose="020B0604020202020204" pitchFamily="34" charset="0"/>
                <a:cs typeface="Times New Roman" panose="02020603050405020304" pitchFamily="18" charset="0"/>
              </a:rPr>
              <a:t>. For questions or concerns, please contact Jessica Willard at 864-491-7390 or Gayle White at 864-490-0133. </a:t>
            </a: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Please sign the form and return it to: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THE SOUTH CAROLINA PEACH FESTIVAL, INC.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P.O. BOX 549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GAFFNEY, SC 29342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spcAft>
                <a:spcPts val="1100"/>
              </a:spcAft>
            </a:pPr>
            <a:r>
              <a:rPr lang="en-US" sz="1200" u="sng" dirty="0">
                <a:solidFill>
                  <a:srgbClr val="0000FF"/>
                </a:solidFill>
                <a:latin typeface="+mj-lt"/>
                <a:ea typeface="Calibri" panose="020F0502020204030204" pitchFamily="34" charset="0"/>
                <a:cs typeface="Times New Roman" panose="02020603050405020304" pitchFamily="18" charset="0"/>
              </a:rPr>
              <a:t>https://www.southcarolinapeachfest.com/</a:t>
            </a:r>
            <a:r>
              <a:rPr lang="en-US" sz="1200" dirty="0">
                <a:latin typeface="+mj-lt"/>
                <a:ea typeface="Calibri" panose="020F0502020204030204" pitchFamily="34" charset="0"/>
                <a:cs typeface="Times New Roman" panose="02020603050405020304" pitchFamily="18" charset="0"/>
              </a:rPr>
              <a:t>(2023 Benefit Form) </a:t>
            </a: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 ______ Parade Entry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 ______ Vendor Space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Shirt Sizes &amp; Qty: Small _____ </a:t>
            </a:r>
            <a:endParaRPr lang="en-US" sz="1200" dirty="0">
              <a:latin typeface="+mj-lt"/>
              <a:ea typeface="Calibri" panose="020F0502020204030204" pitchFamily="34" charset="0"/>
              <a:cs typeface="Times New Roman" panose="02020603050405020304" pitchFamily="18" charset="0"/>
            </a:endParaRPr>
          </a:p>
          <a:p>
            <a:pPr marL="1005852">
              <a:lnSpc>
                <a:spcPct val="115000"/>
              </a:lnSpc>
              <a:spcBef>
                <a:spcPts val="0"/>
              </a:spcBef>
            </a:pPr>
            <a:r>
              <a:rPr lang="en-US" sz="1200" dirty="0">
                <a:latin typeface="+mj-lt"/>
                <a:ea typeface="Arial" panose="020B0604020202020204" pitchFamily="34" charset="0"/>
                <a:cs typeface="Times New Roman" panose="02020603050405020304" pitchFamily="18" charset="0"/>
              </a:rPr>
              <a:t>      Medium _____ </a:t>
            </a:r>
            <a:endParaRPr lang="en-US" sz="1200" dirty="0">
              <a:latin typeface="+mj-lt"/>
              <a:ea typeface="Calibri" panose="020F0502020204030204" pitchFamily="34" charset="0"/>
              <a:cs typeface="Times New Roman" panose="02020603050405020304" pitchFamily="18" charset="0"/>
            </a:endParaRPr>
          </a:p>
          <a:p>
            <a:pPr marL="1005852">
              <a:lnSpc>
                <a:spcPct val="115000"/>
              </a:lnSpc>
              <a:spcBef>
                <a:spcPts val="0"/>
              </a:spcBef>
            </a:pPr>
            <a:r>
              <a:rPr lang="en-US" sz="1200" dirty="0">
                <a:latin typeface="+mj-lt"/>
                <a:ea typeface="Arial" panose="020B0604020202020204" pitchFamily="34" charset="0"/>
                <a:cs typeface="Times New Roman" panose="02020603050405020304" pitchFamily="18" charset="0"/>
              </a:rPr>
              <a:t>      Large _____ </a:t>
            </a:r>
            <a:endParaRPr lang="en-US" sz="1200" dirty="0">
              <a:latin typeface="+mj-lt"/>
              <a:ea typeface="Calibri" panose="020F0502020204030204" pitchFamily="34" charset="0"/>
              <a:cs typeface="Times New Roman" panose="02020603050405020304" pitchFamily="18" charset="0"/>
            </a:endParaRPr>
          </a:p>
          <a:p>
            <a:pPr marL="1005852">
              <a:lnSpc>
                <a:spcPct val="115000"/>
              </a:lnSpc>
              <a:spcBef>
                <a:spcPts val="0"/>
              </a:spcBef>
            </a:pPr>
            <a:r>
              <a:rPr lang="en-US" sz="1200" dirty="0">
                <a:latin typeface="+mj-lt"/>
                <a:ea typeface="Arial" panose="020B0604020202020204" pitchFamily="34" charset="0"/>
                <a:cs typeface="Times New Roman" panose="02020603050405020304" pitchFamily="18" charset="0"/>
              </a:rPr>
              <a:t>      X-Large _____ </a:t>
            </a:r>
            <a:endParaRPr lang="en-US" sz="1200" dirty="0">
              <a:latin typeface="+mj-lt"/>
              <a:ea typeface="Calibri" panose="020F0502020204030204" pitchFamily="34" charset="0"/>
              <a:cs typeface="Times New Roman" panose="02020603050405020304" pitchFamily="18" charset="0"/>
            </a:endParaRPr>
          </a:p>
          <a:p>
            <a:pPr marL="1005852">
              <a:lnSpc>
                <a:spcPct val="115000"/>
              </a:lnSpc>
              <a:spcBef>
                <a:spcPts val="0"/>
              </a:spcBef>
            </a:pPr>
            <a:r>
              <a:rPr lang="en-US" sz="1200" dirty="0">
                <a:latin typeface="+mj-lt"/>
                <a:ea typeface="Arial" panose="020B0604020202020204" pitchFamily="34" charset="0"/>
                <a:cs typeface="Times New Roman" panose="02020603050405020304" pitchFamily="18" charset="0"/>
              </a:rPr>
              <a:t>      XX-Large _____ </a:t>
            </a:r>
            <a:endParaRPr lang="en-US" sz="1200" dirty="0">
              <a:latin typeface="+mj-lt"/>
              <a:ea typeface="Calibri" panose="020F0502020204030204" pitchFamily="34" charset="0"/>
              <a:cs typeface="Times New Roman" panose="02020603050405020304" pitchFamily="18" charset="0"/>
            </a:endParaRPr>
          </a:p>
          <a:p>
            <a:pPr marL="1005852">
              <a:lnSpc>
                <a:spcPct val="115000"/>
              </a:lnSpc>
              <a:spcBef>
                <a:spcPts val="0"/>
              </a:spcBef>
            </a:pPr>
            <a:r>
              <a:rPr lang="en-US" sz="1200" dirty="0">
                <a:latin typeface="+mj-lt"/>
                <a:ea typeface="Arial" panose="020B0604020202020204" pitchFamily="34" charset="0"/>
                <a:cs typeface="Times New Roman" panose="02020603050405020304" pitchFamily="18" charset="0"/>
              </a:rPr>
              <a:t>      XXX-Large _____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 </a:t>
            </a:r>
            <a:endParaRPr lang="en-US" sz="1200" dirty="0">
              <a:latin typeface="+mj-lt"/>
              <a:ea typeface="Calibri" panose="020F0502020204030204" pitchFamily="34" charset="0"/>
              <a:cs typeface="Times New Roman" panose="02020603050405020304" pitchFamily="18" charset="0"/>
            </a:endParaRPr>
          </a:p>
          <a:p>
            <a:pPr>
              <a:lnSpc>
                <a:spcPct val="115000"/>
              </a:lnSpc>
              <a:spcBef>
                <a:spcPts val="0"/>
              </a:spcBef>
            </a:pPr>
            <a:r>
              <a:rPr lang="en-US" sz="1200" dirty="0">
                <a:latin typeface="+mj-lt"/>
                <a:ea typeface="Arial" panose="020B0604020202020204" pitchFamily="34" charset="0"/>
                <a:cs typeface="Times New Roman" panose="02020603050405020304" pitchFamily="18" charset="0"/>
              </a:rPr>
              <a:t>Please select the benefits for the level you would like to participate in. Also, complete and return the appropriate forms for the respective benefits (2023 Benefit Form).</a:t>
            </a:r>
            <a:endParaRPr lang="en-US" sz="1200" dirty="0">
              <a:latin typeface="+mj-lt"/>
              <a:ea typeface="Calibri" panose="020F0502020204030204" pitchFamily="34" charset="0"/>
              <a:cs typeface="Times New Roman" panose="02020603050405020304" pitchFamily="18" charset="0"/>
            </a:endParaRPr>
          </a:p>
          <a:p>
            <a:endParaRPr lang="en-US" sz="1200" dirty="0">
              <a:latin typeface="+mj-lt"/>
            </a:endParaRPr>
          </a:p>
        </p:txBody>
      </p:sp>
      <p:pic>
        <p:nvPicPr>
          <p:cNvPr id="5" name="Picture 4" descr="See the source image">
            <a:extLst>
              <a:ext uri="{FF2B5EF4-FFF2-40B4-BE49-F238E27FC236}">
                <a16:creationId xmlns:a16="http://schemas.microsoft.com/office/drawing/2014/main" id="{E0082907-CB5D-08E6-8EC7-7774FC57E8B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6336" y="5582842"/>
            <a:ext cx="2291080" cy="34296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96535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B48982F-49EB-9C11-B16B-DFCF97B1A54A}"/>
              </a:ext>
            </a:extLst>
          </p:cNvPr>
          <p:cNvPicPr>
            <a:picLocks noChangeAspect="1"/>
          </p:cNvPicPr>
          <p:nvPr/>
        </p:nvPicPr>
        <p:blipFill>
          <a:blip r:embed="rId2">
            <a:alphaModFix amt="70000"/>
          </a:blip>
          <a:stretch>
            <a:fillRect/>
          </a:stretch>
        </p:blipFill>
        <p:spPr>
          <a:xfrm>
            <a:off x="0" y="0"/>
            <a:ext cx="7772400" cy="10058401"/>
          </a:xfrm>
          <a:prstGeom prst="rect">
            <a:avLst/>
          </a:prstGeom>
        </p:spPr>
      </p:pic>
      <p:pic>
        <p:nvPicPr>
          <p:cNvPr id="10" name="Picture 9" descr="Text&#10;&#10;Description automatically generated">
            <a:extLst>
              <a:ext uri="{FF2B5EF4-FFF2-40B4-BE49-F238E27FC236}">
                <a16:creationId xmlns:a16="http://schemas.microsoft.com/office/drawing/2014/main" id="{2532ACE1-B1DF-B1D1-A68F-4921104BB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180" y="1239848"/>
            <a:ext cx="4948609" cy="2996658"/>
          </a:xfrm>
          <a:prstGeom prst="rect">
            <a:avLst/>
          </a:prstGeom>
          <a:effectLst>
            <a:innerShdw blurRad="63500" dist="50800" dir="18900000">
              <a:prstClr val="black">
                <a:alpha val="50000"/>
              </a:prstClr>
            </a:innerShdw>
          </a:effectLst>
        </p:spPr>
      </p:pic>
      <p:pic>
        <p:nvPicPr>
          <p:cNvPr id="3" name="Picture 2">
            <a:extLst>
              <a:ext uri="{FF2B5EF4-FFF2-40B4-BE49-F238E27FC236}">
                <a16:creationId xmlns:a16="http://schemas.microsoft.com/office/drawing/2014/main" id="{D333B5C7-2A43-2912-FE60-D3488D7E565B}"/>
              </a:ext>
            </a:extLst>
          </p:cNvPr>
          <p:cNvPicPr>
            <a:picLocks noChangeAspect="1"/>
          </p:cNvPicPr>
          <p:nvPr/>
        </p:nvPicPr>
        <p:blipFill>
          <a:blip r:embed="rId4"/>
          <a:stretch>
            <a:fillRect/>
          </a:stretch>
        </p:blipFill>
        <p:spPr>
          <a:xfrm>
            <a:off x="2877164" y="7081343"/>
            <a:ext cx="2234640" cy="2836464"/>
          </a:xfrm>
          <a:prstGeom prst="rect">
            <a:avLst/>
          </a:prstGeom>
        </p:spPr>
      </p:pic>
    </p:spTree>
    <p:extLst>
      <p:ext uri="{BB962C8B-B14F-4D97-AF65-F5344CB8AC3E}">
        <p14:creationId xmlns:p14="http://schemas.microsoft.com/office/powerpoint/2010/main" val="25234086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17115</TotalTime>
  <Words>538</Words>
  <Application>Microsoft Office PowerPoint</Application>
  <PresentationFormat>Custom</PresentationFormat>
  <Paragraphs>88</Paragraphs>
  <Slides>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Algerian</vt:lpstr>
      <vt:lpstr>Arial</vt:lpstr>
      <vt:lpstr>Calibri</vt:lpstr>
      <vt:lpstr>Calibri Light</vt:lpstr>
      <vt:lpstr>Lucida Bright</vt:lpstr>
      <vt:lpstr>Pristina</vt:lpstr>
      <vt:lpstr>Office Theme</vt:lpstr>
      <vt:lpstr>PowerPoint Presentation</vt:lpstr>
      <vt:lpstr>Thank you to our 2022 Sponsors!</vt:lpstr>
      <vt:lpstr>The Peach Festival is the largest tourist event in Cherokee County, offering low-cost to free entertainment for the entire family thanks to our local sponsor support!</vt:lpstr>
      <vt:lpstr>PowerPoint Presentation</vt:lpstr>
      <vt:lpstr>IN-KIND SPONSORSHIPS</vt:lpstr>
      <vt:lpstr>Choose your Peach level! </vt:lpstr>
      <vt:lpstr>Corporate Sponsorship Commitment Form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Dover</dc:creator>
  <cp:lastModifiedBy>Jessica Dover</cp:lastModifiedBy>
  <cp:revision>23</cp:revision>
  <cp:lastPrinted>2023-03-06T22:01:46Z</cp:lastPrinted>
  <dcterms:created xsi:type="dcterms:W3CDTF">2023-03-01T20:33:17Z</dcterms:created>
  <dcterms:modified xsi:type="dcterms:W3CDTF">2023-05-03T17:23:25Z</dcterms:modified>
</cp:coreProperties>
</file>